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sldIdLst>
    <p:sldId id="258" r:id="rId2"/>
    <p:sldId id="259" r:id="rId3"/>
    <p:sldId id="262" r:id="rId4"/>
    <p:sldId id="271" r:id="rId5"/>
    <p:sldId id="260" r:id="rId6"/>
    <p:sldId id="264" r:id="rId7"/>
    <p:sldId id="272" r:id="rId8"/>
    <p:sldId id="273" r:id="rId9"/>
    <p:sldId id="274" r:id="rId10"/>
    <p:sldId id="265" r:id="rId11"/>
    <p:sldId id="275" r:id="rId12"/>
    <p:sldId id="287" r:id="rId13"/>
    <p:sldId id="288" r:id="rId14"/>
    <p:sldId id="266" r:id="rId15"/>
    <p:sldId id="282" r:id="rId16"/>
    <p:sldId id="280" r:id="rId17"/>
    <p:sldId id="263" r:id="rId18"/>
    <p:sldId id="286" r:id="rId19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129"/>
    <p:restoredTop sz="94705"/>
  </p:normalViewPr>
  <p:slideViewPr>
    <p:cSldViewPr snapToGrid="0" snapToObjects="1">
      <p:cViewPr varScale="1">
        <p:scale>
          <a:sx n="80" d="100"/>
          <a:sy n="80" d="100"/>
        </p:scale>
        <p:origin x="-341" y="4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png>
</file>

<file path=ppt/media/image10.png>
</file>

<file path=ppt/media/image11.wm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gradFill flip="none" rotWithShape="1">
          <a:gsLst>
            <a:gs pos="32000">
              <a:schemeClr val="accent2"/>
            </a:gs>
            <a:gs pos="0">
              <a:schemeClr val="accent2">
                <a:lumMod val="75000"/>
              </a:schemeClr>
            </a:gs>
            <a:gs pos="69000">
              <a:schemeClr val="accent3"/>
            </a:gs>
            <a:gs pos="97000">
              <a:schemeClr val="accent4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组 235"/>
          <p:cNvGrpSpPr/>
          <p:nvPr userDrawn="1"/>
        </p:nvGrpSpPr>
        <p:grpSpPr>
          <a:xfrm>
            <a:off x="-1517189" y="-871840"/>
            <a:ext cx="14366963" cy="9196672"/>
            <a:chOff x="-1517189" y="-871840"/>
            <a:chExt cx="14366963" cy="9196672"/>
          </a:xfrm>
          <a:solidFill>
            <a:schemeClr val="bg1">
              <a:alpha val="10000"/>
            </a:schemeClr>
          </a:solidFill>
        </p:grpSpPr>
        <p:sp>
          <p:nvSpPr>
            <p:cNvPr id="5" name="Freeform 7"/>
            <p:cNvSpPr>
              <a:spLocks noEditPoints="1"/>
            </p:cNvSpPr>
            <p:nvPr/>
          </p:nvSpPr>
          <p:spPr bwMode="auto">
            <a:xfrm rot="20132266">
              <a:off x="3204672" y="5259246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3276077" y="3086935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9" name="组 18"/>
            <p:cNvGrpSpPr/>
            <p:nvPr userDrawn="1"/>
          </p:nvGrpSpPr>
          <p:grpSpPr>
            <a:xfrm rot="1396810">
              <a:off x="5439148" y="336445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1" name="Freeform 13"/>
              <p:cNvSpPr>
                <a:spLocks noEditPoints="1"/>
              </p:cNvSpPr>
              <p:nvPr/>
            </p:nvSpPr>
            <p:spPr bwMode="auto">
              <a:xfrm>
                <a:off x="6130130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19"/>
            <p:cNvSpPr>
              <a:spLocks noEditPoints="1"/>
            </p:cNvSpPr>
            <p:nvPr/>
          </p:nvSpPr>
          <p:spPr bwMode="auto">
            <a:xfrm rot="1363540">
              <a:off x="8673100" y="7234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0"/>
            <p:cNvSpPr>
              <a:spLocks/>
            </p:cNvSpPr>
            <p:nvPr/>
          </p:nvSpPr>
          <p:spPr bwMode="auto">
            <a:xfrm rot="20253209">
              <a:off x="4644944" y="440960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0" name="组合 45"/>
            <p:cNvGrpSpPr/>
            <p:nvPr userDrawn="1"/>
          </p:nvGrpSpPr>
          <p:grpSpPr>
            <a:xfrm rot="2116298">
              <a:off x="5097308" y="532895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21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6" name="组合 46"/>
            <p:cNvGrpSpPr/>
            <p:nvPr userDrawn="1"/>
          </p:nvGrpSpPr>
          <p:grpSpPr>
            <a:xfrm rot="19680185">
              <a:off x="2669841" y="449950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Freeform 29"/>
            <p:cNvSpPr>
              <a:spLocks noEditPoints="1"/>
            </p:cNvSpPr>
            <p:nvPr userDrawn="1"/>
          </p:nvSpPr>
          <p:spPr bwMode="auto">
            <a:xfrm>
              <a:off x="4567724" y="3130391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5"/>
            <p:cNvSpPr>
              <a:spLocks noEditPoints="1"/>
            </p:cNvSpPr>
            <p:nvPr userDrawn="1"/>
          </p:nvSpPr>
          <p:spPr bwMode="auto">
            <a:xfrm rot="1264384">
              <a:off x="3800465" y="638232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1" name="组合 22"/>
            <p:cNvGrpSpPr/>
            <p:nvPr userDrawn="1"/>
          </p:nvGrpSpPr>
          <p:grpSpPr>
            <a:xfrm rot="1013132">
              <a:off x="2506793" y="6413812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32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9" name="组合 23"/>
            <p:cNvGrpSpPr/>
            <p:nvPr userDrawn="1"/>
          </p:nvGrpSpPr>
          <p:grpSpPr>
            <a:xfrm>
              <a:off x="6063218" y="3624642"/>
              <a:ext cx="1301704" cy="1299270"/>
              <a:chOff x="6262690" y="5170488"/>
              <a:chExt cx="1697038" cy="1693863"/>
            </a:xfrm>
            <a:grpFill/>
          </p:grpSpPr>
          <p:sp>
            <p:nvSpPr>
              <p:cNvPr id="40" name="Freeform 19"/>
              <p:cNvSpPr>
                <a:spLocks noEditPoints="1"/>
              </p:cNvSpPr>
              <p:nvPr/>
            </p:nvSpPr>
            <p:spPr bwMode="auto">
              <a:xfrm>
                <a:off x="6262690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0"/>
              <p:cNvSpPr>
                <a:spLocks/>
              </p:cNvSpPr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4" name="Freeform 7"/>
            <p:cNvSpPr>
              <a:spLocks noEditPoints="1"/>
            </p:cNvSpPr>
            <p:nvPr/>
          </p:nvSpPr>
          <p:spPr bwMode="auto">
            <a:xfrm rot="20132266">
              <a:off x="-1257123" y="479820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9"/>
            <p:cNvSpPr>
              <a:spLocks noEditPoints="1"/>
            </p:cNvSpPr>
            <p:nvPr/>
          </p:nvSpPr>
          <p:spPr bwMode="auto">
            <a:xfrm>
              <a:off x="-491355" y="283166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6" name="组 45"/>
            <p:cNvGrpSpPr/>
            <p:nvPr userDrawn="1"/>
          </p:nvGrpSpPr>
          <p:grpSpPr>
            <a:xfrm rot="1396810">
              <a:off x="998952" y="372213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71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7" name="Freeform 19"/>
            <p:cNvSpPr>
              <a:spLocks noEditPoints="1"/>
            </p:cNvSpPr>
            <p:nvPr/>
          </p:nvSpPr>
          <p:spPr bwMode="auto">
            <a:xfrm rot="1363540">
              <a:off x="337564" y="579283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0"/>
            <p:cNvSpPr>
              <a:spLocks/>
            </p:cNvSpPr>
            <p:nvPr/>
          </p:nvSpPr>
          <p:spPr bwMode="auto">
            <a:xfrm rot="20253209">
              <a:off x="158920" y="448561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9" name="组合 45"/>
            <p:cNvGrpSpPr/>
            <p:nvPr userDrawn="1"/>
          </p:nvGrpSpPr>
          <p:grpSpPr>
            <a:xfrm rot="2116298">
              <a:off x="1231243" y="512861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6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0" name="组合 46"/>
            <p:cNvGrpSpPr/>
            <p:nvPr userDrawn="1"/>
          </p:nvGrpSpPr>
          <p:grpSpPr>
            <a:xfrm rot="19680185">
              <a:off x="-1517189" y="380303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6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1" name="Freeform 29"/>
            <p:cNvSpPr>
              <a:spLocks noEditPoints="1"/>
            </p:cNvSpPr>
            <p:nvPr userDrawn="1"/>
          </p:nvSpPr>
          <p:spPr bwMode="auto">
            <a:xfrm>
              <a:off x="760976" y="275152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"/>
            <p:cNvSpPr>
              <a:spLocks noEditPoints="1"/>
            </p:cNvSpPr>
            <p:nvPr userDrawn="1"/>
          </p:nvSpPr>
          <p:spPr bwMode="auto">
            <a:xfrm rot="1264384">
              <a:off x="1983280" y="5686214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53" name="组合 22"/>
            <p:cNvGrpSpPr/>
            <p:nvPr userDrawn="1"/>
          </p:nvGrpSpPr>
          <p:grpSpPr>
            <a:xfrm rot="1013132">
              <a:off x="1601368" y="443860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57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4" name="组合 23"/>
            <p:cNvGrpSpPr/>
            <p:nvPr userDrawn="1"/>
          </p:nvGrpSpPr>
          <p:grpSpPr>
            <a:xfrm>
              <a:off x="1798258" y="294782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55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6" name="Freeform 7"/>
            <p:cNvSpPr>
              <a:spLocks noEditPoints="1"/>
            </p:cNvSpPr>
            <p:nvPr/>
          </p:nvSpPr>
          <p:spPr bwMode="auto">
            <a:xfrm rot="21538996">
              <a:off x="7150383" y="576431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9"/>
            <p:cNvSpPr>
              <a:spLocks noEditPoints="1"/>
            </p:cNvSpPr>
            <p:nvPr/>
          </p:nvSpPr>
          <p:spPr bwMode="auto">
            <a:xfrm rot="1406730">
              <a:off x="8537771" y="4215104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8" name="组 77"/>
            <p:cNvGrpSpPr/>
            <p:nvPr userDrawn="1"/>
          </p:nvGrpSpPr>
          <p:grpSpPr>
            <a:xfrm rot="2803540">
              <a:off x="9511163" y="5451184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03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9" name="Freeform 19"/>
            <p:cNvSpPr>
              <a:spLocks noEditPoints="1"/>
            </p:cNvSpPr>
            <p:nvPr/>
          </p:nvSpPr>
          <p:spPr bwMode="auto">
            <a:xfrm rot="2770270">
              <a:off x="8355392" y="7325895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0"/>
            <p:cNvSpPr>
              <a:spLocks/>
            </p:cNvSpPr>
            <p:nvPr/>
          </p:nvSpPr>
          <p:spPr bwMode="auto">
            <a:xfrm rot="59939">
              <a:off x="8625447" y="5843013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1" name="组合 45"/>
            <p:cNvGrpSpPr/>
            <p:nvPr userDrawn="1"/>
          </p:nvGrpSpPr>
          <p:grpSpPr>
            <a:xfrm rot="3523028">
              <a:off x="9384746" y="6959690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98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2" name="组合 46"/>
            <p:cNvGrpSpPr/>
            <p:nvPr userDrawn="1"/>
          </p:nvGrpSpPr>
          <p:grpSpPr>
            <a:xfrm rot="21086915">
              <a:off x="7366693" y="4686026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96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3" name="Freeform 29"/>
            <p:cNvSpPr>
              <a:spLocks noEditPoints="1"/>
            </p:cNvSpPr>
            <p:nvPr userDrawn="1"/>
          </p:nvSpPr>
          <p:spPr bwMode="auto">
            <a:xfrm rot="1406730">
              <a:off x="9836343" y="4616570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5"/>
            <p:cNvSpPr>
              <a:spLocks noEditPoints="1"/>
            </p:cNvSpPr>
            <p:nvPr userDrawn="1"/>
          </p:nvSpPr>
          <p:spPr bwMode="auto">
            <a:xfrm rot="2671114">
              <a:off x="9574736" y="789551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5" name="组合 22"/>
            <p:cNvGrpSpPr/>
            <p:nvPr userDrawn="1"/>
          </p:nvGrpSpPr>
          <p:grpSpPr>
            <a:xfrm rot="2419862">
              <a:off x="9997017" y="6488458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89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6" name="组合 23"/>
            <p:cNvGrpSpPr/>
            <p:nvPr userDrawn="1"/>
          </p:nvGrpSpPr>
          <p:grpSpPr>
            <a:xfrm rot="1406730">
              <a:off x="11173870" y="-871840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87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8" name="Freeform 7"/>
            <p:cNvSpPr>
              <a:spLocks noEditPoints="1"/>
            </p:cNvSpPr>
            <p:nvPr/>
          </p:nvSpPr>
          <p:spPr bwMode="auto">
            <a:xfrm rot="20132266">
              <a:off x="-3210" y="1374612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"/>
            <p:cNvSpPr>
              <a:spLocks noEditPoints="1"/>
            </p:cNvSpPr>
            <p:nvPr/>
          </p:nvSpPr>
          <p:spPr bwMode="auto">
            <a:xfrm>
              <a:off x="762558" y="-591931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0" name="组 109"/>
            <p:cNvGrpSpPr/>
            <p:nvPr userDrawn="1"/>
          </p:nvGrpSpPr>
          <p:grpSpPr>
            <a:xfrm rot="1396810">
              <a:off x="2252865" y="298538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35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1" name="Freeform 19"/>
            <p:cNvSpPr>
              <a:spLocks noEditPoints="1"/>
            </p:cNvSpPr>
            <p:nvPr/>
          </p:nvSpPr>
          <p:spPr bwMode="auto">
            <a:xfrm rot="1363540">
              <a:off x="1591477" y="2369237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20"/>
            <p:cNvSpPr>
              <a:spLocks/>
            </p:cNvSpPr>
            <p:nvPr/>
          </p:nvSpPr>
          <p:spPr bwMode="auto">
            <a:xfrm rot="20253209">
              <a:off x="1412833" y="1062017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3" name="组合 45"/>
            <p:cNvGrpSpPr/>
            <p:nvPr userDrawn="1"/>
          </p:nvGrpSpPr>
          <p:grpSpPr>
            <a:xfrm rot="2116298">
              <a:off x="2485156" y="1705025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30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4" name="组合 46"/>
            <p:cNvGrpSpPr/>
            <p:nvPr userDrawn="1"/>
          </p:nvGrpSpPr>
          <p:grpSpPr>
            <a:xfrm rot="19680185">
              <a:off x="-263276" y="379440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2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5" name="Freeform 29"/>
            <p:cNvSpPr>
              <a:spLocks noEditPoints="1"/>
            </p:cNvSpPr>
            <p:nvPr userDrawn="1"/>
          </p:nvSpPr>
          <p:spPr bwMode="auto">
            <a:xfrm>
              <a:off x="2014889" y="-672068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5"/>
            <p:cNvSpPr>
              <a:spLocks noEditPoints="1"/>
            </p:cNvSpPr>
            <p:nvPr userDrawn="1"/>
          </p:nvSpPr>
          <p:spPr bwMode="auto">
            <a:xfrm rot="1264384">
              <a:off x="2980490" y="2441065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7" name="组合 22"/>
            <p:cNvGrpSpPr/>
            <p:nvPr userDrawn="1"/>
          </p:nvGrpSpPr>
          <p:grpSpPr>
            <a:xfrm rot="1013132">
              <a:off x="2855281" y="1015011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21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8" name="组合 23"/>
            <p:cNvGrpSpPr/>
            <p:nvPr userDrawn="1"/>
          </p:nvGrpSpPr>
          <p:grpSpPr>
            <a:xfrm>
              <a:off x="3052171" y="-47576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19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0" name="Freeform 7"/>
            <p:cNvSpPr>
              <a:spLocks noEditPoints="1"/>
            </p:cNvSpPr>
            <p:nvPr/>
          </p:nvSpPr>
          <p:spPr bwMode="auto">
            <a:xfrm rot="20132266">
              <a:off x="4165316" y="196966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9"/>
            <p:cNvSpPr>
              <a:spLocks noEditPoints="1"/>
            </p:cNvSpPr>
            <p:nvPr/>
          </p:nvSpPr>
          <p:spPr bwMode="auto">
            <a:xfrm>
              <a:off x="4931084" y="312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2" name="组 141"/>
            <p:cNvGrpSpPr/>
            <p:nvPr userDrawn="1"/>
          </p:nvGrpSpPr>
          <p:grpSpPr>
            <a:xfrm rot="1396810">
              <a:off x="6421391" y="89359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6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3" name="Freeform 19"/>
            <p:cNvSpPr>
              <a:spLocks noEditPoints="1"/>
            </p:cNvSpPr>
            <p:nvPr/>
          </p:nvSpPr>
          <p:spPr bwMode="auto">
            <a:xfrm rot="1363540">
              <a:off x="5760003" y="296429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20"/>
            <p:cNvSpPr>
              <a:spLocks/>
            </p:cNvSpPr>
            <p:nvPr/>
          </p:nvSpPr>
          <p:spPr bwMode="auto">
            <a:xfrm rot="20253209">
              <a:off x="5581359" y="165707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5" name="组合 45"/>
            <p:cNvGrpSpPr/>
            <p:nvPr userDrawn="1"/>
          </p:nvGrpSpPr>
          <p:grpSpPr>
            <a:xfrm rot="2116298">
              <a:off x="6653682" y="230007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62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6" name="组合 46"/>
            <p:cNvGrpSpPr/>
            <p:nvPr userDrawn="1"/>
          </p:nvGrpSpPr>
          <p:grpSpPr>
            <a:xfrm rot="19680185">
              <a:off x="3905250" y="97449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60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6183415" y="-7701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5"/>
            <p:cNvSpPr>
              <a:spLocks noEditPoints="1"/>
            </p:cNvSpPr>
            <p:nvPr userDrawn="1"/>
          </p:nvSpPr>
          <p:spPr bwMode="auto">
            <a:xfrm rot="1264384">
              <a:off x="7128415" y="315532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9" name="组合 22"/>
            <p:cNvGrpSpPr/>
            <p:nvPr userDrawn="1"/>
          </p:nvGrpSpPr>
          <p:grpSpPr>
            <a:xfrm rot="1013132">
              <a:off x="7023807" y="161006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53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23"/>
            <p:cNvGrpSpPr/>
            <p:nvPr userDrawn="1"/>
          </p:nvGrpSpPr>
          <p:grpSpPr>
            <a:xfrm>
              <a:off x="7220697" y="11928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51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2" name="Freeform 7"/>
            <p:cNvSpPr>
              <a:spLocks noEditPoints="1"/>
            </p:cNvSpPr>
            <p:nvPr/>
          </p:nvSpPr>
          <p:spPr bwMode="auto">
            <a:xfrm rot="20132266">
              <a:off x="7996220" y="3333169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9"/>
            <p:cNvSpPr>
              <a:spLocks noEditPoints="1"/>
            </p:cNvSpPr>
            <p:nvPr/>
          </p:nvSpPr>
          <p:spPr bwMode="auto">
            <a:xfrm>
              <a:off x="8803483" y="1209043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4" name="组 173"/>
            <p:cNvGrpSpPr/>
            <p:nvPr userDrawn="1"/>
          </p:nvGrpSpPr>
          <p:grpSpPr>
            <a:xfrm rot="1396810">
              <a:off x="10293790" y="209951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99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5" name="Freeform 19"/>
            <p:cNvSpPr>
              <a:spLocks noEditPoints="1"/>
            </p:cNvSpPr>
            <p:nvPr/>
          </p:nvSpPr>
          <p:spPr bwMode="auto">
            <a:xfrm rot="1363540">
              <a:off x="9632402" y="4170211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auto">
            <a:xfrm rot="20253209">
              <a:off x="9453758" y="2862991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7" name="组合 45"/>
            <p:cNvGrpSpPr/>
            <p:nvPr userDrawn="1"/>
          </p:nvGrpSpPr>
          <p:grpSpPr>
            <a:xfrm rot="2116298">
              <a:off x="10526081" y="3505999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94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78" name="组合 46"/>
            <p:cNvGrpSpPr/>
            <p:nvPr userDrawn="1"/>
          </p:nvGrpSpPr>
          <p:grpSpPr>
            <a:xfrm rot="19680185">
              <a:off x="7879804" y="2119955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9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9" name="Freeform 29"/>
            <p:cNvSpPr>
              <a:spLocks noEditPoints="1"/>
            </p:cNvSpPr>
            <p:nvPr userDrawn="1"/>
          </p:nvSpPr>
          <p:spPr bwMode="auto">
            <a:xfrm>
              <a:off x="10055814" y="1128906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5"/>
            <p:cNvSpPr>
              <a:spLocks noEditPoints="1"/>
            </p:cNvSpPr>
            <p:nvPr userDrawn="1"/>
          </p:nvSpPr>
          <p:spPr bwMode="auto">
            <a:xfrm rot="1264384">
              <a:off x="11021415" y="424203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81" name="组合 22"/>
            <p:cNvGrpSpPr/>
            <p:nvPr userDrawn="1"/>
          </p:nvGrpSpPr>
          <p:grpSpPr>
            <a:xfrm rot="1013132">
              <a:off x="10896206" y="2815985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85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2" name="组合 23"/>
            <p:cNvGrpSpPr/>
            <p:nvPr userDrawn="1"/>
          </p:nvGrpSpPr>
          <p:grpSpPr>
            <a:xfrm>
              <a:off x="11093096" y="132520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8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03" name="组合 22"/>
            <p:cNvGrpSpPr/>
            <p:nvPr userDrawn="1"/>
          </p:nvGrpSpPr>
          <p:grpSpPr>
            <a:xfrm rot="1013132">
              <a:off x="6176564" y="5290989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204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11" name="Freeform 19"/>
            <p:cNvSpPr>
              <a:spLocks noEditPoints="1"/>
            </p:cNvSpPr>
            <p:nvPr userDrawn="1"/>
          </p:nvSpPr>
          <p:spPr bwMode="auto">
            <a:xfrm rot="3628785">
              <a:off x="4614671" y="65222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7"/>
            <p:cNvSpPr>
              <a:spLocks noEditPoints="1"/>
            </p:cNvSpPr>
            <p:nvPr userDrawn="1"/>
          </p:nvSpPr>
          <p:spPr bwMode="auto">
            <a:xfrm rot="20132266">
              <a:off x="-807207" y="5977073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3" name="组合 46"/>
            <p:cNvGrpSpPr/>
            <p:nvPr userDrawn="1"/>
          </p:nvGrpSpPr>
          <p:grpSpPr>
            <a:xfrm rot="21086915">
              <a:off x="11056807" y="581802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1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16" name="组 215"/>
            <p:cNvGrpSpPr/>
            <p:nvPr userDrawn="1"/>
          </p:nvGrpSpPr>
          <p:grpSpPr>
            <a:xfrm rot="2803540">
              <a:off x="9225928" y="-1135169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21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1" name="组合 23"/>
            <p:cNvGrpSpPr/>
            <p:nvPr userDrawn="1"/>
          </p:nvGrpSpPr>
          <p:grpSpPr>
            <a:xfrm>
              <a:off x="5624277" y="6060101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22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24" name="Freeform 9"/>
            <p:cNvSpPr>
              <a:spLocks noEditPoints="1"/>
            </p:cNvSpPr>
            <p:nvPr userDrawn="1"/>
          </p:nvSpPr>
          <p:spPr bwMode="auto">
            <a:xfrm>
              <a:off x="11714474" y="3298829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25" name="组合 45"/>
            <p:cNvGrpSpPr/>
            <p:nvPr userDrawn="1"/>
          </p:nvGrpSpPr>
          <p:grpSpPr>
            <a:xfrm rot="2116298">
              <a:off x="718679" y="6474356"/>
              <a:ext cx="1228067" cy="1069642"/>
              <a:chOff x="501650" y="3292475"/>
              <a:chExt cx="1735138" cy="1511300"/>
            </a:xfrm>
            <a:grpFill/>
          </p:grpSpPr>
          <p:sp>
            <p:nvSpPr>
              <p:cNvPr id="22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1" name="Freeform 7"/>
            <p:cNvSpPr>
              <a:spLocks noEditPoints="1"/>
            </p:cNvSpPr>
            <p:nvPr userDrawn="1"/>
          </p:nvSpPr>
          <p:spPr bwMode="auto">
            <a:xfrm rot="20132266">
              <a:off x="9763146" y="-24895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32" name="组合 23"/>
            <p:cNvGrpSpPr/>
            <p:nvPr userDrawn="1"/>
          </p:nvGrpSpPr>
          <p:grpSpPr>
            <a:xfrm rot="1406730">
              <a:off x="10767933" y="542444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3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5" name="Freeform 19"/>
            <p:cNvSpPr>
              <a:spLocks noEditPoints="1"/>
            </p:cNvSpPr>
            <p:nvPr userDrawn="1"/>
          </p:nvSpPr>
          <p:spPr bwMode="auto">
            <a:xfrm rot="21418795">
              <a:off x="11264443" y="4898673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398822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gradFill flip="none" rotWithShape="1">
          <a:gsLst>
            <a:gs pos="32000">
              <a:schemeClr val="accent2"/>
            </a:gs>
            <a:gs pos="0">
              <a:schemeClr val="accent2">
                <a:lumMod val="75000"/>
              </a:schemeClr>
            </a:gs>
            <a:gs pos="69000">
              <a:schemeClr val="accent3"/>
            </a:gs>
            <a:gs pos="97000">
              <a:schemeClr val="accent4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组 235"/>
          <p:cNvGrpSpPr/>
          <p:nvPr userDrawn="1"/>
        </p:nvGrpSpPr>
        <p:grpSpPr>
          <a:xfrm>
            <a:off x="-1517189" y="-871840"/>
            <a:ext cx="14366963" cy="9196672"/>
            <a:chOff x="-1517189" y="-871840"/>
            <a:chExt cx="14366963" cy="9196672"/>
          </a:xfrm>
          <a:solidFill>
            <a:schemeClr val="bg1">
              <a:alpha val="10000"/>
            </a:schemeClr>
          </a:solidFill>
        </p:grpSpPr>
        <p:sp>
          <p:nvSpPr>
            <p:cNvPr id="5" name="Freeform 7"/>
            <p:cNvSpPr>
              <a:spLocks noEditPoints="1"/>
            </p:cNvSpPr>
            <p:nvPr/>
          </p:nvSpPr>
          <p:spPr bwMode="auto">
            <a:xfrm rot="20132266">
              <a:off x="3204672" y="5259246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3276077" y="3086935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9" name="组 18"/>
            <p:cNvGrpSpPr/>
            <p:nvPr userDrawn="1"/>
          </p:nvGrpSpPr>
          <p:grpSpPr>
            <a:xfrm rot="1396810">
              <a:off x="5439148" y="336445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1" name="Freeform 13"/>
              <p:cNvSpPr>
                <a:spLocks noEditPoints="1"/>
              </p:cNvSpPr>
              <p:nvPr/>
            </p:nvSpPr>
            <p:spPr bwMode="auto">
              <a:xfrm>
                <a:off x="6130130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19"/>
            <p:cNvSpPr>
              <a:spLocks noEditPoints="1"/>
            </p:cNvSpPr>
            <p:nvPr/>
          </p:nvSpPr>
          <p:spPr bwMode="auto">
            <a:xfrm rot="1363540">
              <a:off x="8673100" y="7234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0"/>
            <p:cNvSpPr>
              <a:spLocks/>
            </p:cNvSpPr>
            <p:nvPr/>
          </p:nvSpPr>
          <p:spPr bwMode="auto">
            <a:xfrm rot="20253209">
              <a:off x="4644944" y="440960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0" name="组合 45"/>
            <p:cNvGrpSpPr/>
            <p:nvPr userDrawn="1"/>
          </p:nvGrpSpPr>
          <p:grpSpPr>
            <a:xfrm rot="2116298">
              <a:off x="5097308" y="532895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21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6" name="组合 46"/>
            <p:cNvGrpSpPr/>
            <p:nvPr userDrawn="1"/>
          </p:nvGrpSpPr>
          <p:grpSpPr>
            <a:xfrm rot="19680185">
              <a:off x="2669841" y="449950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Freeform 29"/>
            <p:cNvSpPr>
              <a:spLocks noEditPoints="1"/>
            </p:cNvSpPr>
            <p:nvPr userDrawn="1"/>
          </p:nvSpPr>
          <p:spPr bwMode="auto">
            <a:xfrm>
              <a:off x="4567724" y="3130391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5"/>
            <p:cNvSpPr>
              <a:spLocks noEditPoints="1"/>
            </p:cNvSpPr>
            <p:nvPr userDrawn="1"/>
          </p:nvSpPr>
          <p:spPr bwMode="auto">
            <a:xfrm rot="1264384">
              <a:off x="3800465" y="638232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1" name="组合 22"/>
            <p:cNvGrpSpPr/>
            <p:nvPr userDrawn="1"/>
          </p:nvGrpSpPr>
          <p:grpSpPr>
            <a:xfrm rot="1013132">
              <a:off x="2506793" y="6413812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32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9" name="组合 23"/>
            <p:cNvGrpSpPr/>
            <p:nvPr userDrawn="1"/>
          </p:nvGrpSpPr>
          <p:grpSpPr>
            <a:xfrm>
              <a:off x="6063218" y="3624642"/>
              <a:ext cx="1301704" cy="1299270"/>
              <a:chOff x="6262690" y="5170488"/>
              <a:chExt cx="1697038" cy="1693863"/>
            </a:xfrm>
            <a:grpFill/>
          </p:grpSpPr>
          <p:sp>
            <p:nvSpPr>
              <p:cNvPr id="40" name="Freeform 19"/>
              <p:cNvSpPr>
                <a:spLocks noEditPoints="1"/>
              </p:cNvSpPr>
              <p:nvPr/>
            </p:nvSpPr>
            <p:spPr bwMode="auto">
              <a:xfrm>
                <a:off x="6262690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0"/>
              <p:cNvSpPr>
                <a:spLocks/>
              </p:cNvSpPr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4" name="Freeform 7"/>
            <p:cNvSpPr>
              <a:spLocks noEditPoints="1"/>
            </p:cNvSpPr>
            <p:nvPr/>
          </p:nvSpPr>
          <p:spPr bwMode="auto">
            <a:xfrm rot="20132266">
              <a:off x="-1257123" y="479820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9"/>
            <p:cNvSpPr>
              <a:spLocks noEditPoints="1"/>
            </p:cNvSpPr>
            <p:nvPr/>
          </p:nvSpPr>
          <p:spPr bwMode="auto">
            <a:xfrm>
              <a:off x="-491355" y="283166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6" name="组 45"/>
            <p:cNvGrpSpPr/>
            <p:nvPr userDrawn="1"/>
          </p:nvGrpSpPr>
          <p:grpSpPr>
            <a:xfrm rot="1396810">
              <a:off x="998952" y="372213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71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7" name="Freeform 19"/>
            <p:cNvSpPr>
              <a:spLocks noEditPoints="1"/>
            </p:cNvSpPr>
            <p:nvPr/>
          </p:nvSpPr>
          <p:spPr bwMode="auto">
            <a:xfrm rot="1363540">
              <a:off x="337564" y="579283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0"/>
            <p:cNvSpPr>
              <a:spLocks/>
            </p:cNvSpPr>
            <p:nvPr/>
          </p:nvSpPr>
          <p:spPr bwMode="auto">
            <a:xfrm rot="20253209">
              <a:off x="158920" y="448561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9" name="组合 45"/>
            <p:cNvGrpSpPr/>
            <p:nvPr userDrawn="1"/>
          </p:nvGrpSpPr>
          <p:grpSpPr>
            <a:xfrm rot="2116298">
              <a:off x="1231243" y="512861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6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0" name="组合 46"/>
            <p:cNvGrpSpPr/>
            <p:nvPr userDrawn="1"/>
          </p:nvGrpSpPr>
          <p:grpSpPr>
            <a:xfrm rot="19680185">
              <a:off x="-1517189" y="380303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6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1" name="Freeform 29"/>
            <p:cNvSpPr>
              <a:spLocks noEditPoints="1"/>
            </p:cNvSpPr>
            <p:nvPr userDrawn="1"/>
          </p:nvSpPr>
          <p:spPr bwMode="auto">
            <a:xfrm>
              <a:off x="760976" y="275152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"/>
            <p:cNvSpPr>
              <a:spLocks noEditPoints="1"/>
            </p:cNvSpPr>
            <p:nvPr userDrawn="1"/>
          </p:nvSpPr>
          <p:spPr bwMode="auto">
            <a:xfrm rot="1264384">
              <a:off x="1983280" y="5686214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53" name="组合 22"/>
            <p:cNvGrpSpPr/>
            <p:nvPr userDrawn="1"/>
          </p:nvGrpSpPr>
          <p:grpSpPr>
            <a:xfrm rot="1013132">
              <a:off x="1601368" y="443860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57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4" name="组合 23"/>
            <p:cNvGrpSpPr/>
            <p:nvPr userDrawn="1"/>
          </p:nvGrpSpPr>
          <p:grpSpPr>
            <a:xfrm>
              <a:off x="1798258" y="294782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55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6" name="Freeform 7"/>
            <p:cNvSpPr>
              <a:spLocks noEditPoints="1"/>
            </p:cNvSpPr>
            <p:nvPr/>
          </p:nvSpPr>
          <p:spPr bwMode="auto">
            <a:xfrm rot="21538996">
              <a:off x="7150383" y="576431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9"/>
            <p:cNvSpPr>
              <a:spLocks noEditPoints="1"/>
            </p:cNvSpPr>
            <p:nvPr/>
          </p:nvSpPr>
          <p:spPr bwMode="auto">
            <a:xfrm rot="1406730">
              <a:off x="8537771" y="4215104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8" name="组 77"/>
            <p:cNvGrpSpPr/>
            <p:nvPr userDrawn="1"/>
          </p:nvGrpSpPr>
          <p:grpSpPr>
            <a:xfrm rot="2803540">
              <a:off x="9511163" y="5451184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03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9" name="Freeform 19"/>
            <p:cNvSpPr>
              <a:spLocks noEditPoints="1"/>
            </p:cNvSpPr>
            <p:nvPr/>
          </p:nvSpPr>
          <p:spPr bwMode="auto">
            <a:xfrm rot="2770270">
              <a:off x="8355392" y="7325895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0"/>
            <p:cNvSpPr>
              <a:spLocks/>
            </p:cNvSpPr>
            <p:nvPr/>
          </p:nvSpPr>
          <p:spPr bwMode="auto">
            <a:xfrm rot="59939">
              <a:off x="8625447" y="5843013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1" name="组合 45"/>
            <p:cNvGrpSpPr/>
            <p:nvPr userDrawn="1"/>
          </p:nvGrpSpPr>
          <p:grpSpPr>
            <a:xfrm rot="3523028">
              <a:off x="9384746" y="6959690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98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2" name="组合 46"/>
            <p:cNvGrpSpPr/>
            <p:nvPr userDrawn="1"/>
          </p:nvGrpSpPr>
          <p:grpSpPr>
            <a:xfrm rot="21086915">
              <a:off x="7366693" y="4686026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96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3" name="Freeform 29"/>
            <p:cNvSpPr>
              <a:spLocks noEditPoints="1"/>
            </p:cNvSpPr>
            <p:nvPr userDrawn="1"/>
          </p:nvSpPr>
          <p:spPr bwMode="auto">
            <a:xfrm rot="1406730">
              <a:off x="9836343" y="4616570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5"/>
            <p:cNvSpPr>
              <a:spLocks noEditPoints="1"/>
            </p:cNvSpPr>
            <p:nvPr userDrawn="1"/>
          </p:nvSpPr>
          <p:spPr bwMode="auto">
            <a:xfrm rot="2671114">
              <a:off x="9574736" y="789551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5" name="组合 22"/>
            <p:cNvGrpSpPr/>
            <p:nvPr userDrawn="1"/>
          </p:nvGrpSpPr>
          <p:grpSpPr>
            <a:xfrm rot="2419862">
              <a:off x="9997017" y="6488458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89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6" name="组合 23"/>
            <p:cNvGrpSpPr/>
            <p:nvPr userDrawn="1"/>
          </p:nvGrpSpPr>
          <p:grpSpPr>
            <a:xfrm rot="1406730">
              <a:off x="11173870" y="-871840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87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8" name="Freeform 7"/>
            <p:cNvSpPr>
              <a:spLocks noEditPoints="1"/>
            </p:cNvSpPr>
            <p:nvPr/>
          </p:nvSpPr>
          <p:spPr bwMode="auto">
            <a:xfrm rot="20132266">
              <a:off x="-3210" y="1374612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"/>
            <p:cNvSpPr>
              <a:spLocks noEditPoints="1"/>
            </p:cNvSpPr>
            <p:nvPr/>
          </p:nvSpPr>
          <p:spPr bwMode="auto">
            <a:xfrm>
              <a:off x="762558" y="-591931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0" name="组 109"/>
            <p:cNvGrpSpPr/>
            <p:nvPr userDrawn="1"/>
          </p:nvGrpSpPr>
          <p:grpSpPr>
            <a:xfrm rot="1396810">
              <a:off x="2252865" y="298538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35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1" name="Freeform 19"/>
            <p:cNvSpPr>
              <a:spLocks noEditPoints="1"/>
            </p:cNvSpPr>
            <p:nvPr/>
          </p:nvSpPr>
          <p:spPr bwMode="auto">
            <a:xfrm rot="1363540">
              <a:off x="1591477" y="2369237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20"/>
            <p:cNvSpPr>
              <a:spLocks/>
            </p:cNvSpPr>
            <p:nvPr/>
          </p:nvSpPr>
          <p:spPr bwMode="auto">
            <a:xfrm rot="20253209">
              <a:off x="1412833" y="1062017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3" name="组合 45"/>
            <p:cNvGrpSpPr/>
            <p:nvPr userDrawn="1"/>
          </p:nvGrpSpPr>
          <p:grpSpPr>
            <a:xfrm rot="2116298">
              <a:off x="2485156" y="1705025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30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4" name="组合 46"/>
            <p:cNvGrpSpPr/>
            <p:nvPr userDrawn="1"/>
          </p:nvGrpSpPr>
          <p:grpSpPr>
            <a:xfrm rot="19680185">
              <a:off x="-263276" y="379440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2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5" name="Freeform 29"/>
            <p:cNvSpPr>
              <a:spLocks noEditPoints="1"/>
            </p:cNvSpPr>
            <p:nvPr userDrawn="1"/>
          </p:nvSpPr>
          <p:spPr bwMode="auto">
            <a:xfrm>
              <a:off x="2014889" y="-672068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5"/>
            <p:cNvSpPr>
              <a:spLocks noEditPoints="1"/>
            </p:cNvSpPr>
            <p:nvPr userDrawn="1"/>
          </p:nvSpPr>
          <p:spPr bwMode="auto">
            <a:xfrm rot="1264384">
              <a:off x="2980490" y="2441065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7" name="组合 22"/>
            <p:cNvGrpSpPr/>
            <p:nvPr userDrawn="1"/>
          </p:nvGrpSpPr>
          <p:grpSpPr>
            <a:xfrm rot="1013132">
              <a:off x="2855281" y="1015011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21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8" name="组合 23"/>
            <p:cNvGrpSpPr/>
            <p:nvPr userDrawn="1"/>
          </p:nvGrpSpPr>
          <p:grpSpPr>
            <a:xfrm>
              <a:off x="3052171" y="-47576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19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0" name="Freeform 7"/>
            <p:cNvSpPr>
              <a:spLocks noEditPoints="1"/>
            </p:cNvSpPr>
            <p:nvPr/>
          </p:nvSpPr>
          <p:spPr bwMode="auto">
            <a:xfrm rot="20132266">
              <a:off x="4165316" y="196966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9"/>
            <p:cNvSpPr>
              <a:spLocks noEditPoints="1"/>
            </p:cNvSpPr>
            <p:nvPr/>
          </p:nvSpPr>
          <p:spPr bwMode="auto">
            <a:xfrm>
              <a:off x="4931084" y="312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2" name="组 141"/>
            <p:cNvGrpSpPr/>
            <p:nvPr userDrawn="1"/>
          </p:nvGrpSpPr>
          <p:grpSpPr>
            <a:xfrm rot="1396810">
              <a:off x="6421391" y="89359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6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3" name="Freeform 19"/>
            <p:cNvSpPr>
              <a:spLocks noEditPoints="1"/>
            </p:cNvSpPr>
            <p:nvPr/>
          </p:nvSpPr>
          <p:spPr bwMode="auto">
            <a:xfrm rot="1363540">
              <a:off x="5760003" y="296429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20"/>
            <p:cNvSpPr>
              <a:spLocks/>
            </p:cNvSpPr>
            <p:nvPr/>
          </p:nvSpPr>
          <p:spPr bwMode="auto">
            <a:xfrm rot="20253209">
              <a:off x="5581359" y="165707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5" name="组合 45"/>
            <p:cNvGrpSpPr/>
            <p:nvPr userDrawn="1"/>
          </p:nvGrpSpPr>
          <p:grpSpPr>
            <a:xfrm rot="2116298">
              <a:off x="6653682" y="230007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62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6" name="组合 46"/>
            <p:cNvGrpSpPr/>
            <p:nvPr userDrawn="1"/>
          </p:nvGrpSpPr>
          <p:grpSpPr>
            <a:xfrm rot="19680185">
              <a:off x="3905250" y="97449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60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6183415" y="-7701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5"/>
            <p:cNvSpPr>
              <a:spLocks noEditPoints="1"/>
            </p:cNvSpPr>
            <p:nvPr userDrawn="1"/>
          </p:nvSpPr>
          <p:spPr bwMode="auto">
            <a:xfrm rot="1264384">
              <a:off x="7128415" y="315532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9" name="组合 22"/>
            <p:cNvGrpSpPr/>
            <p:nvPr userDrawn="1"/>
          </p:nvGrpSpPr>
          <p:grpSpPr>
            <a:xfrm rot="1013132">
              <a:off x="7023807" y="161006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53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23"/>
            <p:cNvGrpSpPr/>
            <p:nvPr userDrawn="1"/>
          </p:nvGrpSpPr>
          <p:grpSpPr>
            <a:xfrm>
              <a:off x="7220697" y="11928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51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2" name="Freeform 7"/>
            <p:cNvSpPr>
              <a:spLocks noEditPoints="1"/>
            </p:cNvSpPr>
            <p:nvPr/>
          </p:nvSpPr>
          <p:spPr bwMode="auto">
            <a:xfrm rot="20132266">
              <a:off x="7996220" y="3333169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9"/>
            <p:cNvSpPr>
              <a:spLocks noEditPoints="1"/>
            </p:cNvSpPr>
            <p:nvPr/>
          </p:nvSpPr>
          <p:spPr bwMode="auto">
            <a:xfrm>
              <a:off x="8803483" y="1209043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4" name="组 173"/>
            <p:cNvGrpSpPr/>
            <p:nvPr userDrawn="1"/>
          </p:nvGrpSpPr>
          <p:grpSpPr>
            <a:xfrm rot="1396810">
              <a:off x="10293790" y="209951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99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5" name="Freeform 19"/>
            <p:cNvSpPr>
              <a:spLocks noEditPoints="1"/>
            </p:cNvSpPr>
            <p:nvPr/>
          </p:nvSpPr>
          <p:spPr bwMode="auto">
            <a:xfrm rot="1363540">
              <a:off x="9632402" y="4170211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auto">
            <a:xfrm rot="20253209">
              <a:off x="9453758" y="2862991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7" name="组合 45"/>
            <p:cNvGrpSpPr/>
            <p:nvPr userDrawn="1"/>
          </p:nvGrpSpPr>
          <p:grpSpPr>
            <a:xfrm rot="2116298">
              <a:off x="10526081" y="3505999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94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78" name="组合 46"/>
            <p:cNvGrpSpPr/>
            <p:nvPr userDrawn="1"/>
          </p:nvGrpSpPr>
          <p:grpSpPr>
            <a:xfrm rot="19680185">
              <a:off x="7879804" y="2119955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9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9" name="Freeform 29"/>
            <p:cNvSpPr>
              <a:spLocks noEditPoints="1"/>
            </p:cNvSpPr>
            <p:nvPr userDrawn="1"/>
          </p:nvSpPr>
          <p:spPr bwMode="auto">
            <a:xfrm>
              <a:off x="10055814" y="1128906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5"/>
            <p:cNvSpPr>
              <a:spLocks noEditPoints="1"/>
            </p:cNvSpPr>
            <p:nvPr userDrawn="1"/>
          </p:nvSpPr>
          <p:spPr bwMode="auto">
            <a:xfrm rot="1264384">
              <a:off x="11021415" y="424203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81" name="组合 22"/>
            <p:cNvGrpSpPr/>
            <p:nvPr userDrawn="1"/>
          </p:nvGrpSpPr>
          <p:grpSpPr>
            <a:xfrm rot="1013132">
              <a:off x="10896206" y="2815985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85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2" name="组合 23"/>
            <p:cNvGrpSpPr/>
            <p:nvPr userDrawn="1"/>
          </p:nvGrpSpPr>
          <p:grpSpPr>
            <a:xfrm>
              <a:off x="11093096" y="132520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8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03" name="组合 22"/>
            <p:cNvGrpSpPr/>
            <p:nvPr userDrawn="1"/>
          </p:nvGrpSpPr>
          <p:grpSpPr>
            <a:xfrm rot="1013132">
              <a:off x="6176564" y="5290989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204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11" name="Freeform 19"/>
            <p:cNvSpPr>
              <a:spLocks noEditPoints="1"/>
            </p:cNvSpPr>
            <p:nvPr userDrawn="1"/>
          </p:nvSpPr>
          <p:spPr bwMode="auto">
            <a:xfrm rot="3628785">
              <a:off x="4614671" y="65222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7"/>
            <p:cNvSpPr>
              <a:spLocks noEditPoints="1"/>
            </p:cNvSpPr>
            <p:nvPr userDrawn="1"/>
          </p:nvSpPr>
          <p:spPr bwMode="auto">
            <a:xfrm rot="20132266">
              <a:off x="-807207" y="5977073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3" name="组合 46"/>
            <p:cNvGrpSpPr/>
            <p:nvPr userDrawn="1"/>
          </p:nvGrpSpPr>
          <p:grpSpPr>
            <a:xfrm rot="21086915">
              <a:off x="11056807" y="581802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1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16" name="组 215"/>
            <p:cNvGrpSpPr/>
            <p:nvPr userDrawn="1"/>
          </p:nvGrpSpPr>
          <p:grpSpPr>
            <a:xfrm rot="2803540">
              <a:off x="9225928" y="-1135169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21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1" name="组合 23"/>
            <p:cNvGrpSpPr/>
            <p:nvPr userDrawn="1"/>
          </p:nvGrpSpPr>
          <p:grpSpPr>
            <a:xfrm>
              <a:off x="5624277" y="6060101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22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24" name="Freeform 9"/>
            <p:cNvSpPr>
              <a:spLocks noEditPoints="1"/>
            </p:cNvSpPr>
            <p:nvPr userDrawn="1"/>
          </p:nvSpPr>
          <p:spPr bwMode="auto">
            <a:xfrm>
              <a:off x="11714474" y="3298829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25" name="组合 45"/>
            <p:cNvGrpSpPr/>
            <p:nvPr userDrawn="1"/>
          </p:nvGrpSpPr>
          <p:grpSpPr>
            <a:xfrm rot="2116298">
              <a:off x="718679" y="6474356"/>
              <a:ext cx="1228067" cy="1069642"/>
              <a:chOff x="501650" y="3292475"/>
              <a:chExt cx="1735138" cy="1511300"/>
            </a:xfrm>
            <a:grpFill/>
          </p:grpSpPr>
          <p:sp>
            <p:nvSpPr>
              <p:cNvPr id="22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1" name="Freeform 7"/>
            <p:cNvSpPr>
              <a:spLocks noEditPoints="1"/>
            </p:cNvSpPr>
            <p:nvPr userDrawn="1"/>
          </p:nvSpPr>
          <p:spPr bwMode="auto">
            <a:xfrm rot="20132266">
              <a:off x="9763146" y="-24895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32" name="组合 23"/>
            <p:cNvGrpSpPr/>
            <p:nvPr userDrawn="1"/>
          </p:nvGrpSpPr>
          <p:grpSpPr>
            <a:xfrm rot="1406730">
              <a:off x="10767933" y="542444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3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5" name="Freeform 19"/>
            <p:cNvSpPr>
              <a:spLocks noEditPoints="1"/>
            </p:cNvSpPr>
            <p:nvPr userDrawn="1"/>
          </p:nvSpPr>
          <p:spPr bwMode="auto">
            <a:xfrm rot="21418795">
              <a:off x="11264443" y="4898673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 userDrawn="1"/>
        </p:nvSpPr>
        <p:spPr>
          <a:xfrm>
            <a:off x="-16972" y="4347197"/>
            <a:ext cx="12208972" cy="2524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57857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gradFill flip="none" rotWithShape="1">
          <a:gsLst>
            <a:gs pos="32000">
              <a:schemeClr val="accent2"/>
            </a:gs>
            <a:gs pos="0">
              <a:schemeClr val="accent2">
                <a:lumMod val="75000"/>
              </a:schemeClr>
            </a:gs>
            <a:gs pos="69000">
              <a:schemeClr val="accent3"/>
            </a:gs>
            <a:gs pos="97000">
              <a:schemeClr val="accent4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组 235"/>
          <p:cNvGrpSpPr/>
          <p:nvPr userDrawn="1"/>
        </p:nvGrpSpPr>
        <p:grpSpPr>
          <a:xfrm>
            <a:off x="-1517189" y="-871840"/>
            <a:ext cx="14366963" cy="9196672"/>
            <a:chOff x="-1517189" y="-871840"/>
            <a:chExt cx="14366963" cy="9196672"/>
          </a:xfrm>
          <a:solidFill>
            <a:schemeClr val="bg1">
              <a:alpha val="10000"/>
            </a:schemeClr>
          </a:solidFill>
        </p:grpSpPr>
        <p:sp>
          <p:nvSpPr>
            <p:cNvPr id="5" name="Freeform 7"/>
            <p:cNvSpPr>
              <a:spLocks noEditPoints="1"/>
            </p:cNvSpPr>
            <p:nvPr/>
          </p:nvSpPr>
          <p:spPr bwMode="auto">
            <a:xfrm rot="20132266">
              <a:off x="3204672" y="5259246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3276077" y="3086935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9" name="组 18"/>
            <p:cNvGrpSpPr/>
            <p:nvPr userDrawn="1"/>
          </p:nvGrpSpPr>
          <p:grpSpPr>
            <a:xfrm rot="1396810">
              <a:off x="5439148" y="336445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1" name="Freeform 13"/>
              <p:cNvSpPr>
                <a:spLocks noEditPoints="1"/>
              </p:cNvSpPr>
              <p:nvPr/>
            </p:nvSpPr>
            <p:spPr bwMode="auto">
              <a:xfrm>
                <a:off x="6130130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19"/>
            <p:cNvSpPr>
              <a:spLocks noEditPoints="1"/>
            </p:cNvSpPr>
            <p:nvPr/>
          </p:nvSpPr>
          <p:spPr bwMode="auto">
            <a:xfrm rot="1363540">
              <a:off x="8673100" y="7234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0"/>
            <p:cNvSpPr>
              <a:spLocks/>
            </p:cNvSpPr>
            <p:nvPr/>
          </p:nvSpPr>
          <p:spPr bwMode="auto">
            <a:xfrm rot="20253209">
              <a:off x="4644944" y="440960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0" name="组合 45"/>
            <p:cNvGrpSpPr/>
            <p:nvPr userDrawn="1"/>
          </p:nvGrpSpPr>
          <p:grpSpPr>
            <a:xfrm rot="2116298">
              <a:off x="5097308" y="532895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21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6" name="组合 46"/>
            <p:cNvGrpSpPr/>
            <p:nvPr userDrawn="1"/>
          </p:nvGrpSpPr>
          <p:grpSpPr>
            <a:xfrm rot="19680185">
              <a:off x="2669841" y="449950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Freeform 29"/>
            <p:cNvSpPr>
              <a:spLocks noEditPoints="1"/>
            </p:cNvSpPr>
            <p:nvPr userDrawn="1"/>
          </p:nvSpPr>
          <p:spPr bwMode="auto">
            <a:xfrm>
              <a:off x="4567724" y="3130391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5"/>
            <p:cNvSpPr>
              <a:spLocks noEditPoints="1"/>
            </p:cNvSpPr>
            <p:nvPr userDrawn="1"/>
          </p:nvSpPr>
          <p:spPr bwMode="auto">
            <a:xfrm rot="1264384">
              <a:off x="3800465" y="638232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1" name="组合 22"/>
            <p:cNvGrpSpPr/>
            <p:nvPr userDrawn="1"/>
          </p:nvGrpSpPr>
          <p:grpSpPr>
            <a:xfrm rot="1013132">
              <a:off x="2506793" y="6413812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32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9" name="组合 23"/>
            <p:cNvGrpSpPr/>
            <p:nvPr userDrawn="1"/>
          </p:nvGrpSpPr>
          <p:grpSpPr>
            <a:xfrm>
              <a:off x="6063218" y="3624642"/>
              <a:ext cx="1301704" cy="1299270"/>
              <a:chOff x="6262690" y="5170488"/>
              <a:chExt cx="1697038" cy="1693863"/>
            </a:xfrm>
            <a:grpFill/>
          </p:grpSpPr>
          <p:sp>
            <p:nvSpPr>
              <p:cNvPr id="40" name="Freeform 19"/>
              <p:cNvSpPr>
                <a:spLocks noEditPoints="1"/>
              </p:cNvSpPr>
              <p:nvPr/>
            </p:nvSpPr>
            <p:spPr bwMode="auto">
              <a:xfrm>
                <a:off x="6262690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0"/>
              <p:cNvSpPr>
                <a:spLocks/>
              </p:cNvSpPr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4" name="Freeform 7"/>
            <p:cNvSpPr>
              <a:spLocks noEditPoints="1"/>
            </p:cNvSpPr>
            <p:nvPr/>
          </p:nvSpPr>
          <p:spPr bwMode="auto">
            <a:xfrm rot="20132266">
              <a:off x="-1257123" y="479820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9"/>
            <p:cNvSpPr>
              <a:spLocks noEditPoints="1"/>
            </p:cNvSpPr>
            <p:nvPr/>
          </p:nvSpPr>
          <p:spPr bwMode="auto">
            <a:xfrm>
              <a:off x="-491355" y="283166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6" name="组 45"/>
            <p:cNvGrpSpPr/>
            <p:nvPr userDrawn="1"/>
          </p:nvGrpSpPr>
          <p:grpSpPr>
            <a:xfrm rot="1396810">
              <a:off x="998952" y="372213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71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7" name="Freeform 19"/>
            <p:cNvSpPr>
              <a:spLocks noEditPoints="1"/>
            </p:cNvSpPr>
            <p:nvPr/>
          </p:nvSpPr>
          <p:spPr bwMode="auto">
            <a:xfrm rot="1363540">
              <a:off x="337564" y="579283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0"/>
            <p:cNvSpPr>
              <a:spLocks/>
            </p:cNvSpPr>
            <p:nvPr/>
          </p:nvSpPr>
          <p:spPr bwMode="auto">
            <a:xfrm rot="20253209">
              <a:off x="158920" y="448561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9" name="组合 45"/>
            <p:cNvGrpSpPr/>
            <p:nvPr userDrawn="1"/>
          </p:nvGrpSpPr>
          <p:grpSpPr>
            <a:xfrm rot="2116298">
              <a:off x="1231243" y="512861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6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0" name="组合 46"/>
            <p:cNvGrpSpPr/>
            <p:nvPr userDrawn="1"/>
          </p:nvGrpSpPr>
          <p:grpSpPr>
            <a:xfrm rot="19680185">
              <a:off x="-1517189" y="380303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6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1" name="Freeform 29"/>
            <p:cNvSpPr>
              <a:spLocks noEditPoints="1"/>
            </p:cNvSpPr>
            <p:nvPr userDrawn="1"/>
          </p:nvSpPr>
          <p:spPr bwMode="auto">
            <a:xfrm>
              <a:off x="760976" y="275152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"/>
            <p:cNvSpPr>
              <a:spLocks noEditPoints="1"/>
            </p:cNvSpPr>
            <p:nvPr userDrawn="1"/>
          </p:nvSpPr>
          <p:spPr bwMode="auto">
            <a:xfrm rot="1264384">
              <a:off x="1983280" y="5686214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53" name="组合 22"/>
            <p:cNvGrpSpPr/>
            <p:nvPr userDrawn="1"/>
          </p:nvGrpSpPr>
          <p:grpSpPr>
            <a:xfrm rot="1013132">
              <a:off x="1601368" y="443860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57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4" name="组合 23"/>
            <p:cNvGrpSpPr/>
            <p:nvPr userDrawn="1"/>
          </p:nvGrpSpPr>
          <p:grpSpPr>
            <a:xfrm>
              <a:off x="1798258" y="294782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55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6" name="Freeform 7"/>
            <p:cNvSpPr>
              <a:spLocks noEditPoints="1"/>
            </p:cNvSpPr>
            <p:nvPr/>
          </p:nvSpPr>
          <p:spPr bwMode="auto">
            <a:xfrm rot="21538996">
              <a:off x="7150383" y="576431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9"/>
            <p:cNvSpPr>
              <a:spLocks noEditPoints="1"/>
            </p:cNvSpPr>
            <p:nvPr/>
          </p:nvSpPr>
          <p:spPr bwMode="auto">
            <a:xfrm rot="1406730">
              <a:off x="8537771" y="4215104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8" name="组 77"/>
            <p:cNvGrpSpPr/>
            <p:nvPr userDrawn="1"/>
          </p:nvGrpSpPr>
          <p:grpSpPr>
            <a:xfrm rot="2803540">
              <a:off x="9511163" y="5451184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03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9" name="Freeform 19"/>
            <p:cNvSpPr>
              <a:spLocks noEditPoints="1"/>
            </p:cNvSpPr>
            <p:nvPr/>
          </p:nvSpPr>
          <p:spPr bwMode="auto">
            <a:xfrm rot="2770270">
              <a:off x="8355392" y="7325895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0"/>
            <p:cNvSpPr>
              <a:spLocks/>
            </p:cNvSpPr>
            <p:nvPr/>
          </p:nvSpPr>
          <p:spPr bwMode="auto">
            <a:xfrm rot="59939">
              <a:off x="8625447" y="5843013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1" name="组合 45"/>
            <p:cNvGrpSpPr/>
            <p:nvPr userDrawn="1"/>
          </p:nvGrpSpPr>
          <p:grpSpPr>
            <a:xfrm rot="3523028">
              <a:off x="9384746" y="6959690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98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2" name="组合 46"/>
            <p:cNvGrpSpPr/>
            <p:nvPr userDrawn="1"/>
          </p:nvGrpSpPr>
          <p:grpSpPr>
            <a:xfrm rot="21086915">
              <a:off x="7366693" y="4686026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96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3" name="Freeform 29"/>
            <p:cNvSpPr>
              <a:spLocks noEditPoints="1"/>
            </p:cNvSpPr>
            <p:nvPr userDrawn="1"/>
          </p:nvSpPr>
          <p:spPr bwMode="auto">
            <a:xfrm rot="1406730">
              <a:off x="9836343" y="4616570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5"/>
            <p:cNvSpPr>
              <a:spLocks noEditPoints="1"/>
            </p:cNvSpPr>
            <p:nvPr userDrawn="1"/>
          </p:nvSpPr>
          <p:spPr bwMode="auto">
            <a:xfrm rot="2671114">
              <a:off x="9574736" y="789551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5" name="组合 22"/>
            <p:cNvGrpSpPr/>
            <p:nvPr userDrawn="1"/>
          </p:nvGrpSpPr>
          <p:grpSpPr>
            <a:xfrm rot="2419862">
              <a:off x="9997017" y="6488458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89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6" name="组合 23"/>
            <p:cNvGrpSpPr/>
            <p:nvPr userDrawn="1"/>
          </p:nvGrpSpPr>
          <p:grpSpPr>
            <a:xfrm rot="1406730">
              <a:off x="11173870" y="-871840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87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8" name="Freeform 7"/>
            <p:cNvSpPr>
              <a:spLocks noEditPoints="1"/>
            </p:cNvSpPr>
            <p:nvPr/>
          </p:nvSpPr>
          <p:spPr bwMode="auto">
            <a:xfrm rot="20132266">
              <a:off x="-3210" y="1374612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"/>
            <p:cNvSpPr>
              <a:spLocks noEditPoints="1"/>
            </p:cNvSpPr>
            <p:nvPr/>
          </p:nvSpPr>
          <p:spPr bwMode="auto">
            <a:xfrm>
              <a:off x="762558" y="-591931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0" name="组 109"/>
            <p:cNvGrpSpPr/>
            <p:nvPr userDrawn="1"/>
          </p:nvGrpSpPr>
          <p:grpSpPr>
            <a:xfrm rot="1396810">
              <a:off x="2252865" y="298538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35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1" name="Freeform 19"/>
            <p:cNvSpPr>
              <a:spLocks noEditPoints="1"/>
            </p:cNvSpPr>
            <p:nvPr/>
          </p:nvSpPr>
          <p:spPr bwMode="auto">
            <a:xfrm rot="1363540">
              <a:off x="1591477" y="2369237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20"/>
            <p:cNvSpPr>
              <a:spLocks/>
            </p:cNvSpPr>
            <p:nvPr/>
          </p:nvSpPr>
          <p:spPr bwMode="auto">
            <a:xfrm rot="20253209">
              <a:off x="1412833" y="1062017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3" name="组合 45"/>
            <p:cNvGrpSpPr/>
            <p:nvPr userDrawn="1"/>
          </p:nvGrpSpPr>
          <p:grpSpPr>
            <a:xfrm rot="2116298">
              <a:off x="2485156" y="1705025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30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4" name="组合 46"/>
            <p:cNvGrpSpPr/>
            <p:nvPr userDrawn="1"/>
          </p:nvGrpSpPr>
          <p:grpSpPr>
            <a:xfrm rot="19680185">
              <a:off x="-263276" y="379440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2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5" name="Freeform 29"/>
            <p:cNvSpPr>
              <a:spLocks noEditPoints="1"/>
            </p:cNvSpPr>
            <p:nvPr userDrawn="1"/>
          </p:nvSpPr>
          <p:spPr bwMode="auto">
            <a:xfrm>
              <a:off x="2014889" y="-672068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5"/>
            <p:cNvSpPr>
              <a:spLocks noEditPoints="1"/>
            </p:cNvSpPr>
            <p:nvPr userDrawn="1"/>
          </p:nvSpPr>
          <p:spPr bwMode="auto">
            <a:xfrm rot="1264384">
              <a:off x="2980490" y="2441065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7" name="组合 22"/>
            <p:cNvGrpSpPr/>
            <p:nvPr userDrawn="1"/>
          </p:nvGrpSpPr>
          <p:grpSpPr>
            <a:xfrm rot="1013132">
              <a:off x="2855281" y="1015011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21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8" name="组合 23"/>
            <p:cNvGrpSpPr/>
            <p:nvPr userDrawn="1"/>
          </p:nvGrpSpPr>
          <p:grpSpPr>
            <a:xfrm>
              <a:off x="3052171" y="-47576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19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0" name="Freeform 7"/>
            <p:cNvSpPr>
              <a:spLocks noEditPoints="1"/>
            </p:cNvSpPr>
            <p:nvPr/>
          </p:nvSpPr>
          <p:spPr bwMode="auto">
            <a:xfrm rot="20132266">
              <a:off x="4165316" y="196966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9"/>
            <p:cNvSpPr>
              <a:spLocks noEditPoints="1"/>
            </p:cNvSpPr>
            <p:nvPr/>
          </p:nvSpPr>
          <p:spPr bwMode="auto">
            <a:xfrm>
              <a:off x="4931084" y="312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2" name="组 141"/>
            <p:cNvGrpSpPr/>
            <p:nvPr userDrawn="1"/>
          </p:nvGrpSpPr>
          <p:grpSpPr>
            <a:xfrm rot="1396810">
              <a:off x="6421391" y="89359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6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3" name="Freeform 19"/>
            <p:cNvSpPr>
              <a:spLocks noEditPoints="1"/>
            </p:cNvSpPr>
            <p:nvPr/>
          </p:nvSpPr>
          <p:spPr bwMode="auto">
            <a:xfrm rot="1363540">
              <a:off x="5760003" y="296429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20"/>
            <p:cNvSpPr>
              <a:spLocks/>
            </p:cNvSpPr>
            <p:nvPr/>
          </p:nvSpPr>
          <p:spPr bwMode="auto">
            <a:xfrm rot="20253209">
              <a:off x="5581359" y="165707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5" name="组合 45"/>
            <p:cNvGrpSpPr/>
            <p:nvPr userDrawn="1"/>
          </p:nvGrpSpPr>
          <p:grpSpPr>
            <a:xfrm rot="2116298">
              <a:off x="6653682" y="230007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62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6" name="组合 46"/>
            <p:cNvGrpSpPr/>
            <p:nvPr userDrawn="1"/>
          </p:nvGrpSpPr>
          <p:grpSpPr>
            <a:xfrm rot="19680185">
              <a:off x="3905250" y="97449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60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6183415" y="-7701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5"/>
            <p:cNvSpPr>
              <a:spLocks noEditPoints="1"/>
            </p:cNvSpPr>
            <p:nvPr userDrawn="1"/>
          </p:nvSpPr>
          <p:spPr bwMode="auto">
            <a:xfrm rot="1264384">
              <a:off x="7128415" y="315532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9" name="组合 22"/>
            <p:cNvGrpSpPr/>
            <p:nvPr userDrawn="1"/>
          </p:nvGrpSpPr>
          <p:grpSpPr>
            <a:xfrm rot="1013132">
              <a:off x="7023807" y="161006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53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23"/>
            <p:cNvGrpSpPr/>
            <p:nvPr userDrawn="1"/>
          </p:nvGrpSpPr>
          <p:grpSpPr>
            <a:xfrm>
              <a:off x="7220697" y="11928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51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2" name="Freeform 7"/>
            <p:cNvSpPr>
              <a:spLocks noEditPoints="1"/>
            </p:cNvSpPr>
            <p:nvPr/>
          </p:nvSpPr>
          <p:spPr bwMode="auto">
            <a:xfrm rot="20132266">
              <a:off x="7996220" y="3333169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9"/>
            <p:cNvSpPr>
              <a:spLocks noEditPoints="1"/>
            </p:cNvSpPr>
            <p:nvPr/>
          </p:nvSpPr>
          <p:spPr bwMode="auto">
            <a:xfrm>
              <a:off x="8803483" y="1209043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4" name="组 173"/>
            <p:cNvGrpSpPr/>
            <p:nvPr userDrawn="1"/>
          </p:nvGrpSpPr>
          <p:grpSpPr>
            <a:xfrm rot="1396810">
              <a:off x="10293790" y="209951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99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5" name="Freeform 19"/>
            <p:cNvSpPr>
              <a:spLocks noEditPoints="1"/>
            </p:cNvSpPr>
            <p:nvPr/>
          </p:nvSpPr>
          <p:spPr bwMode="auto">
            <a:xfrm rot="1363540">
              <a:off x="9632402" y="4170211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auto">
            <a:xfrm rot="20253209">
              <a:off x="9453758" y="2862991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7" name="组合 45"/>
            <p:cNvGrpSpPr/>
            <p:nvPr userDrawn="1"/>
          </p:nvGrpSpPr>
          <p:grpSpPr>
            <a:xfrm rot="2116298">
              <a:off x="10526081" y="3505999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94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78" name="组合 46"/>
            <p:cNvGrpSpPr/>
            <p:nvPr userDrawn="1"/>
          </p:nvGrpSpPr>
          <p:grpSpPr>
            <a:xfrm rot="19680185">
              <a:off x="7879804" y="2119955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9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9" name="Freeform 29"/>
            <p:cNvSpPr>
              <a:spLocks noEditPoints="1"/>
            </p:cNvSpPr>
            <p:nvPr userDrawn="1"/>
          </p:nvSpPr>
          <p:spPr bwMode="auto">
            <a:xfrm>
              <a:off x="10055814" y="1128906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5"/>
            <p:cNvSpPr>
              <a:spLocks noEditPoints="1"/>
            </p:cNvSpPr>
            <p:nvPr userDrawn="1"/>
          </p:nvSpPr>
          <p:spPr bwMode="auto">
            <a:xfrm rot="1264384">
              <a:off x="11021415" y="424203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81" name="组合 22"/>
            <p:cNvGrpSpPr/>
            <p:nvPr userDrawn="1"/>
          </p:nvGrpSpPr>
          <p:grpSpPr>
            <a:xfrm rot="1013132">
              <a:off x="10896206" y="2815985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85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2" name="组合 23"/>
            <p:cNvGrpSpPr/>
            <p:nvPr userDrawn="1"/>
          </p:nvGrpSpPr>
          <p:grpSpPr>
            <a:xfrm>
              <a:off x="11093096" y="132520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8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03" name="组合 22"/>
            <p:cNvGrpSpPr/>
            <p:nvPr userDrawn="1"/>
          </p:nvGrpSpPr>
          <p:grpSpPr>
            <a:xfrm rot="1013132">
              <a:off x="6176564" y="5290989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204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11" name="Freeform 19"/>
            <p:cNvSpPr>
              <a:spLocks noEditPoints="1"/>
            </p:cNvSpPr>
            <p:nvPr userDrawn="1"/>
          </p:nvSpPr>
          <p:spPr bwMode="auto">
            <a:xfrm rot="3628785">
              <a:off x="4614671" y="65222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7"/>
            <p:cNvSpPr>
              <a:spLocks noEditPoints="1"/>
            </p:cNvSpPr>
            <p:nvPr userDrawn="1"/>
          </p:nvSpPr>
          <p:spPr bwMode="auto">
            <a:xfrm rot="20132266">
              <a:off x="-807207" y="5977073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3" name="组合 46"/>
            <p:cNvGrpSpPr/>
            <p:nvPr userDrawn="1"/>
          </p:nvGrpSpPr>
          <p:grpSpPr>
            <a:xfrm rot="21086915">
              <a:off x="11056807" y="581802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1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16" name="组 215"/>
            <p:cNvGrpSpPr/>
            <p:nvPr userDrawn="1"/>
          </p:nvGrpSpPr>
          <p:grpSpPr>
            <a:xfrm rot="2803540">
              <a:off x="9225928" y="-1135169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21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1" name="组合 23"/>
            <p:cNvGrpSpPr/>
            <p:nvPr userDrawn="1"/>
          </p:nvGrpSpPr>
          <p:grpSpPr>
            <a:xfrm>
              <a:off x="5624277" y="6060101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22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24" name="Freeform 9"/>
            <p:cNvSpPr>
              <a:spLocks noEditPoints="1"/>
            </p:cNvSpPr>
            <p:nvPr userDrawn="1"/>
          </p:nvSpPr>
          <p:spPr bwMode="auto">
            <a:xfrm>
              <a:off x="11714474" y="3298829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25" name="组合 45"/>
            <p:cNvGrpSpPr/>
            <p:nvPr userDrawn="1"/>
          </p:nvGrpSpPr>
          <p:grpSpPr>
            <a:xfrm rot="2116298">
              <a:off x="718679" y="6474356"/>
              <a:ext cx="1228067" cy="1069642"/>
              <a:chOff x="501650" y="3292475"/>
              <a:chExt cx="1735138" cy="1511300"/>
            </a:xfrm>
            <a:grpFill/>
          </p:grpSpPr>
          <p:sp>
            <p:nvSpPr>
              <p:cNvPr id="22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1" name="Freeform 7"/>
            <p:cNvSpPr>
              <a:spLocks noEditPoints="1"/>
            </p:cNvSpPr>
            <p:nvPr userDrawn="1"/>
          </p:nvSpPr>
          <p:spPr bwMode="auto">
            <a:xfrm rot="20132266">
              <a:off x="9763146" y="-24895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32" name="组合 23"/>
            <p:cNvGrpSpPr/>
            <p:nvPr userDrawn="1"/>
          </p:nvGrpSpPr>
          <p:grpSpPr>
            <a:xfrm rot="1406730">
              <a:off x="10767933" y="542444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3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5" name="Freeform 19"/>
            <p:cNvSpPr>
              <a:spLocks noEditPoints="1"/>
            </p:cNvSpPr>
            <p:nvPr userDrawn="1"/>
          </p:nvSpPr>
          <p:spPr bwMode="auto">
            <a:xfrm rot="21418795">
              <a:off x="11264443" y="4898673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矩形 1"/>
          <p:cNvSpPr/>
          <p:nvPr userDrawn="1"/>
        </p:nvSpPr>
        <p:spPr>
          <a:xfrm>
            <a:off x="5706264" y="1"/>
            <a:ext cx="6485736" cy="68714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8330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bg>
      <p:bgPr>
        <a:gradFill flip="none" rotWithShape="1">
          <a:gsLst>
            <a:gs pos="32000">
              <a:schemeClr val="accent2"/>
            </a:gs>
            <a:gs pos="0">
              <a:schemeClr val="accent2">
                <a:lumMod val="75000"/>
              </a:schemeClr>
            </a:gs>
            <a:gs pos="69000">
              <a:schemeClr val="accent3"/>
            </a:gs>
            <a:gs pos="97000">
              <a:schemeClr val="accent4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7"/>
          <p:cNvSpPr>
            <a:spLocks noEditPoints="1"/>
          </p:cNvSpPr>
          <p:nvPr/>
        </p:nvSpPr>
        <p:spPr bwMode="auto">
          <a:xfrm rot="20132266">
            <a:off x="3204672" y="5259246"/>
            <a:ext cx="1277233" cy="931381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9"/>
          <p:cNvSpPr>
            <a:spLocks noEditPoints="1"/>
          </p:cNvSpPr>
          <p:nvPr/>
        </p:nvSpPr>
        <p:spPr bwMode="auto">
          <a:xfrm>
            <a:off x="3276077" y="3086935"/>
            <a:ext cx="1135300" cy="1451430"/>
          </a:xfrm>
          <a:custGeom>
            <a:avLst/>
            <a:gdLst>
              <a:gd name="T0" fmla="*/ 449 w 1637"/>
              <a:gd name="T1" fmla="*/ 1301 h 2083"/>
              <a:gd name="T2" fmla="*/ 449 w 1637"/>
              <a:gd name="T3" fmla="*/ 1301 h 2083"/>
              <a:gd name="T4" fmla="*/ 350 w 1637"/>
              <a:gd name="T5" fmla="*/ 1276 h 2083"/>
              <a:gd name="T6" fmla="*/ 240 w 1637"/>
              <a:gd name="T7" fmla="*/ 1150 h 2083"/>
              <a:gd name="T8" fmla="*/ 273 w 1637"/>
              <a:gd name="T9" fmla="*/ 841 h 2083"/>
              <a:gd name="T10" fmla="*/ 770 w 1637"/>
              <a:gd name="T11" fmla="*/ 1055 h 2083"/>
              <a:gd name="T12" fmla="*/ 449 w 1637"/>
              <a:gd name="T13" fmla="*/ 1301 h 2083"/>
              <a:gd name="T14" fmla="*/ 1500 w 1637"/>
              <a:gd name="T15" fmla="*/ 1781 h 2083"/>
              <a:gd name="T16" fmla="*/ 1500 w 1637"/>
              <a:gd name="T17" fmla="*/ 1781 h 2083"/>
              <a:gd name="T18" fmla="*/ 1590 w 1637"/>
              <a:gd name="T19" fmla="*/ 1670 h 2083"/>
              <a:gd name="T20" fmla="*/ 1278 w 1637"/>
              <a:gd name="T21" fmla="*/ 1604 h 2083"/>
              <a:gd name="T22" fmla="*/ 1403 w 1637"/>
              <a:gd name="T23" fmla="*/ 1057 h 2083"/>
              <a:gd name="T24" fmla="*/ 1031 w 1637"/>
              <a:gd name="T25" fmla="*/ 383 h 2083"/>
              <a:gd name="T26" fmla="*/ 931 w 1637"/>
              <a:gd name="T27" fmla="*/ 92 h 2083"/>
              <a:gd name="T28" fmla="*/ 480 w 1637"/>
              <a:gd name="T29" fmla="*/ 430 h 2083"/>
              <a:gd name="T30" fmla="*/ 0 w 1637"/>
              <a:gd name="T31" fmla="*/ 723 h 2083"/>
              <a:gd name="T32" fmla="*/ 236 w 1637"/>
              <a:gd name="T33" fmla="*/ 825 h 2083"/>
              <a:gd name="T34" fmla="*/ 202 w 1637"/>
              <a:gd name="T35" fmla="*/ 1162 h 2083"/>
              <a:gd name="T36" fmla="*/ 332 w 1637"/>
              <a:gd name="T37" fmla="*/ 1312 h 2083"/>
              <a:gd name="T38" fmla="*/ 449 w 1637"/>
              <a:gd name="T39" fmla="*/ 1341 h 2083"/>
              <a:gd name="T40" fmla="*/ 807 w 1637"/>
              <a:gd name="T41" fmla="*/ 1071 h 2083"/>
              <a:gd name="T42" fmla="*/ 1003 w 1637"/>
              <a:gd name="T43" fmla="*/ 1156 h 2083"/>
              <a:gd name="T44" fmla="*/ 950 w 1637"/>
              <a:gd name="T45" fmla="*/ 626 h 2083"/>
              <a:gd name="T46" fmla="*/ 1001 w 1637"/>
              <a:gd name="T47" fmla="*/ 495 h 2083"/>
              <a:gd name="T48" fmla="*/ 1297 w 1637"/>
              <a:gd name="T49" fmla="*/ 1060 h 2083"/>
              <a:gd name="T50" fmla="*/ 1215 w 1637"/>
              <a:gd name="T51" fmla="*/ 1499 h 2083"/>
              <a:gd name="T52" fmla="*/ 1166 w 1637"/>
              <a:gd name="T53" fmla="*/ 1581 h 2083"/>
              <a:gd name="T54" fmla="*/ 920 w 1637"/>
              <a:gd name="T55" fmla="*/ 1530 h 2083"/>
              <a:gd name="T56" fmla="*/ 549 w 1637"/>
              <a:gd name="T57" fmla="*/ 1946 h 2083"/>
              <a:gd name="T58" fmla="*/ 1255 w 1637"/>
              <a:gd name="T59" fmla="*/ 2083 h 2083"/>
              <a:gd name="T60" fmla="*/ 1637 w 1637"/>
              <a:gd name="T61" fmla="*/ 1806 h 2083"/>
              <a:gd name="T62" fmla="*/ 1500 w 1637"/>
              <a:gd name="T63" fmla="*/ 1781 h 2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37" h="2083">
                <a:moveTo>
                  <a:pt x="449" y="1301"/>
                </a:moveTo>
                <a:lnTo>
                  <a:pt x="449" y="1301"/>
                </a:lnTo>
                <a:cubicBezTo>
                  <a:pt x="416" y="1301"/>
                  <a:pt x="383" y="1292"/>
                  <a:pt x="350" y="1276"/>
                </a:cubicBezTo>
                <a:cubicBezTo>
                  <a:pt x="295" y="1248"/>
                  <a:pt x="258" y="1206"/>
                  <a:pt x="240" y="1150"/>
                </a:cubicBezTo>
                <a:cubicBezTo>
                  <a:pt x="207" y="1047"/>
                  <a:pt x="243" y="919"/>
                  <a:pt x="273" y="841"/>
                </a:cubicBezTo>
                <a:lnTo>
                  <a:pt x="770" y="1055"/>
                </a:lnTo>
                <a:cubicBezTo>
                  <a:pt x="719" y="1137"/>
                  <a:pt x="599" y="1301"/>
                  <a:pt x="449" y="1301"/>
                </a:cubicBezTo>
                <a:close/>
                <a:moveTo>
                  <a:pt x="1500" y="1781"/>
                </a:moveTo>
                <a:lnTo>
                  <a:pt x="1500" y="1781"/>
                </a:lnTo>
                <a:lnTo>
                  <a:pt x="1590" y="1670"/>
                </a:lnTo>
                <a:lnTo>
                  <a:pt x="1278" y="1604"/>
                </a:lnTo>
                <a:cubicBezTo>
                  <a:pt x="1340" y="1504"/>
                  <a:pt x="1412" y="1329"/>
                  <a:pt x="1403" y="1057"/>
                </a:cubicBezTo>
                <a:cubicBezTo>
                  <a:pt x="1392" y="672"/>
                  <a:pt x="1130" y="453"/>
                  <a:pt x="1031" y="383"/>
                </a:cubicBezTo>
                <a:cubicBezTo>
                  <a:pt x="1053" y="263"/>
                  <a:pt x="1046" y="135"/>
                  <a:pt x="931" y="92"/>
                </a:cubicBezTo>
                <a:cubicBezTo>
                  <a:pt x="680" y="0"/>
                  <a:pt x="480" y="430"/>
                  <a:pt x="480" y="430"/>
                </a:cubicBezTo>
                <a:cubicBezTo>
                  <a:pt x="480" y="430"/>
                  <a:pt x="113" y="340"/>
                  <a:pt x="0" y="723"/>
                </a:cubicBezTo>
                <a:lnTo>
                  <a:pt x="236" y="825"/>
                </a:lnTo>
                <a:cubicBezTo>
                  <a:pt x="204" y="908"/>
                  <a:pt x="164" y="1046"/>
                  <a:pt x="202" y="1162"/>
                </a:cubicBezTo>
                <a:cubicBezTo>
                  <a:pt x="223" y="1229"/>
                  <a:pt x="267" y="1279"/>
                  <a:pt x="332" y="1312"/>
                </a:cubicBezTo>
                <a:cubicBezTo>
                  <a:pt x="370" y="1331"/>
                  <a:pt x="410" y="1341"/>
                  <a:pt x="449" y="1341"/>
                </a:cubicBezTo>
                <a:cubicBezTo>
                  <a:pt x="623" y="1341"/>
                  <a:pt x="755" y="1157"/>
                  <a:pt x="807" y="1071"/>
                </a:cubicBezTo>
                <a:lnTo>
                  <a:pt x="1003" y="1156"/>
                </a:lnTo>
                <a:cubicBezTo>
                  <a:pt x="1003" y="1156"/>
                  <a:pt x="1247" y="846"/>
                  <a:pt x="950" y="626"/>
                </a:cubicBezTo>
                <a:cubicBezTo>
                  <a:pt x="950" y="626"/>
                  <a:pt x="977" y="571"/>
                  <a:pt x="1001" y="495"/>
                </a:cubicBezTo>
                <a:cubicBezTo>
                  <a:pt x="1101" y="574"/>
                  <a:pt x="1288" y="762"/>
                  <a:pt x="1297" y="1060"/>
                </a:cubicBezTo>
                <a:cubicBezTo>
                  <a:pt x="1303" y="1273"/>
                  <a:pt x="1256" y="1416"/>
                  <a:pt x="1215" y="1499"/>
                </a:cubicBezTo>
                <a:cubicBezTo>
                  <a:pt x="1198" y="1534"/>
                  <a:pt x="1181" y="1561"/>
                  <a:pt x="1166" y="1581"/>
                </a:cubicBezTo>
                <a:lnTo>
                  <a:pt x="920" y="1530"/>
                </a:lnTo>
                <a:lnTo>
                  <a:pt x="549" y="1946"/>
                </a:lnTo>
                <a:lnTo>
                  <a:pt x="1255" y="2083"/>
                </a:lnTo>
                <a:lnTo>
                  <a:pt x="1637" y="1806"/>
                </a:lnTo>
                <a:lnTo>
                  <a:pt x="1500" y="1781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9" name="组 18"/>
          <p:cNvGrpSpPr/>
          <p:nvPr userDrawn="1"/>
        </p:nvGrpSpPr>
        <p:grpSpPr>
          <a:xfrm rot="1396810">
            <a:off x="5439148" y="3364452"/>
            <a:ext cx="337162" cy="1815987"/>
            <a:chOff x="6099175" y="2627313"/>
            <a:chExt cx="411163" cy="2214563"/>
          </a:xfrm>
          <a:solidFill>
            <a:schemeClr val="bg1">
              <a:alpha val="10000"/>
            </a:schemeClr>
          </a:solidFill>
        </p:grpSpPr>
        <p:sp>
          <p:nvSpPr>
            <p:cNvPr id="11" name="Freeform 13"/>
            <p:cNvSpPr>
              <a:spLocks noEditPoints="1"/>
            </p:cNvSpPr>
            <p:nvPr/>
          </p:nvSpPr>
          <p:spPr bwMode="auto">
            <a:xfrm>
              <a:off x="6130130" y="3048001"/>
              <a:ext cx="349250" cy="1258888"/>
            </a:xfrm>
            <a:custGeom>
              <a:avLst/>
              <a:gdLst>
                <a:gd name="T0" fmla="*/ 137 w 367"/>
                <a:gd name="T1" fmla="*/ 40 h 1313"/>
                <a:gd name="T2" fmla="*/ 137 w 367"/>
                <a:gd name="T3" fmla="*/ 40 h 1313"/>
                <a:gd name="T4" fmla="*/ 230 w 367"/>
                <a:gd name="T5" fmla="*/ 40 h 1313"/>
                <a:gd name="T6" fmla="*/ 230 w 367"/>
                <a:gd name="T7" fmla="*/ 1273 h 1313"/>
                <a:gd name="T8" fmla="*/ 137 w 367"/>
                <a:gd name="T9" fmla="*/ 1273 h 1313"/>
                <a:gd name="T10" fmla="*/ 137 w 367"/>
                <a:gd name="T11" fmla="*/ 40 h 1313"/>
                <a:gd name="T12" fmla="*/ 97 w 367"/>
                <a:gd name="T13" fmla="*/ 1273 h 1313"/>
                <a:gd name="T14" fmla="*/ 97 w 367"/>
                <a:gd name="T15" fmla="*/ 1273 h 1313"/>
                <a:gd name="T16" fmla="*/ 40 w 367"/>
                <a:gd name="T17" fmla="*/ 1273 h 1313"/>
                <a:gd name="T18" fmla="*/ 40 w 367"/>
                <a:gd name="T19" fmla="*/ 40 h 1313"/>
                <a:gd name="T20" fmla="*/ 97 w 367"/>
                <a:gd name="T21" fmla="*/ 40 h 1313"/>
                <a:gd name="T22" fmla="*/ 97 w 367"/>
                <a:gd name="T23" fmla="*/ 1273 h 1313"/>
                <a:gd name="T24" fmla="*/ 270 w 367"/>
                <a:gd name="T25" fmla="*/ 40 h 1313"/>
                <a:gd name="T26" fmla="*/ 270 w 367"/>
                <a:gd name="T27" fmla="*/ 40 h 1313"/>
                <a:gd name="T28" fmla="*/ 327 w 367"/>
                <a:gd name="T29" fmla="*/ 40 h 1313"/>
                <a:gd name="T30" fmla="*/ 327 w 367"/>
                <a:gd name="T31" fmla="*/ 1273 h 1313"/>
                <a:gd name="T32" fmla="*/ 270 w 367"/>
                <a:gd name="T33" fmla="*/ 1273 h 1313"/>
                <a:gd name="T34" fmla="*/ 270 w 367"/>
                <a:gd name="T35" fmla="*/ 40 h 1313"/>
                <a:gd name="T36" fmla="*/ 270 w 367"/>
                <a:gd name="T37" fmla="*/ 1313 h 1313"/>
                <a:gd name="T38" fmla="*/ 270 w 367"/>
                <a:gd name="T39" fmla="*/ 1313 h 1313"/>
                <a:gd name="T40" fmla="*/ 270 w 367"/>
                <a:gd name="T41" fmla="*/ 1313 h 1313"/>
                <a:gd name="T42" fmla="*/ 367 w 367"/>
                <a:gd name="T43" fmla="*/ 1313 h 1313"/>
                <a:gd name="T44" fmla="*/ 367 w 367"/>
                <a:gd name="T45" fmla="*/ 0 h 1313"/>
                <a:gd name="T46" fmla="*/ 0 w 367"/>
                <a:gd name="T47" fmla="*/ 0 h 1313"/>
                <a:gd name="T48" fmla="*/ 0 w 367"/>
                <a:gd name="T49" fmla="*/ 1313 h 1313"/>
                <a:gd name="T50" fmla="*/ 97 w 367"/>
                <a:gd name="T51" fmla="*/ 1313 h 1313"/>
                <a:gd name="T52" fmla="*/ 97 w 367"/>
                <a:gd name="T53" fmla="*/ 1313 h 1313"/>
                <a:gd name="T54" fmla="*/ 137 w 367"/>
                <a:gd name="T55" fmla="*/ 1313 h 1313"/>
                <a:gd name="T56" fmla="*/ 137 w 367"/>
                <a:gd name="T57" fmla="*/ 1313 h 1313"/>
                <a:gd name="T58" fmla="*/ 230 w 367"/>
                <a:gd name="T59" fmla="*/ 1313 h 1313"/>
                <a:gd name="T60" fmla="*/ 230 w 367"/>
                <a:gd name="T61" fmla="*/ 1313 h 1313"/>
                <a:gd name="T62" fmla="*/ 270 w 367"/>
                <a:gd name="T63" fmla="*/ 1313 h 1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7" h="1313">
                  <a:moveTo>
                    <a:pt x="137" y="40"/>
                  </a:moveTo>
                  <a:lnTo>
                    <a:pt x="137" y="40"/>
                  </a:lnTo>
                  <a:lnTo>
                    <a:pt x="230" y="40"/>
                  </a:lnTo>
                  <a:lnTo>
                    <a:pt x="230" y="1273"/>
                  </a:lnTo>
                  <a:lnTo>
                    <a:pt x="137" y="1273"/>
                  </a:lnTo>
                  <a:lnTo>
                    <a:pt x="137" y="40"/>
                  </a:lnTo>
                  <a:close/>
                  <a:moveTo>
                    <a:pt x="97" y="1273"/>
                  </a:moveTo>
                  <a:lnTo>
                    <a:pt x="97" y="1273"/>
                  </a:lnTo>
                  <a:lnTo>
                    <a:pt x="40" y="1273"/>
                  </a:lnTo>
                  <a:lnTo>
                    <a:pt x="40" y="40"/>
                  </a:lnTo>
                  <a:lnTo>
                    <a:pt x="97" y="40"/>
                  </a:lnTo>
                  <a:lnTo>
                    <a:pt x="97" y="1273"/>
                  </a:lnTo>
                  <a:close/>
                  <a:moveTo>
                    <a:pt x="270" y="40"/>
                  </a:moveTo>
                  <a:lnTo>
                    <a:pt x="270" y="40"/>
                  </a:lnTo>
                  <a:lnTo>
                    <a:pt x="327" y="40"/>
                  </a:lnTo>
                  <a:lnTo>
                    <a:pt x="327" y="1273"/>
                  </a:lnTo>
                  <a:lnTo>
                    <a:pt x="270" y="1273"/>
                  </a:lnTo>
                  <a:lnTo>
                    <a:pt x="270" y="40"/>
                  </a:lnTo>
                  <a:close/>
                  <a:moveTo>
                    <a:pt x="270" y="1313"/>
                  </a:moveTo>
                  <a:lnTo>
                    <a:pt x="270" y="1313"/>
                  </a:lnTo>
                  <a:lnTo>
                    <a:pt x="270" y="1313"/>
                  </a:lnTo>
                  <a:lnTo>
                    <a:pt x="367" y="1313"/>
                  </a:lnTo>
                  <a:lnTo>
                    <a:pt x="367" y="0"/>
                  </a:lnTo>
                  <a:lnTo>
                    <a:pt x="0" y="0"/>
                  </a:lnTo>
                  <a:lnTo>
                    <a:pt x="0" y="1313"/>
                  </a:lnTo>
                  <a:lnTo>
                    <a:pt x="97" y="1313"/>
                  </a:lnTo>
                  <a:lnTo>
                    <a:pt x="97" y="1313"/>
                  </a:lnTo>
                  <a:lnTo>
                    <a:pt x="137" y="1313"/>
                  </a:lnTo>
                  <a:lnTo>
                    <a:pt x="137" y="1313"/>
                  </a:lnTo>
                  <a:lnTo>
                    <a:pt x="230" y="1313"/>
                  </a:lnTo>
                  <a:lnTo>
                    <a:pt x="230" y="1313"/>
                  </a:lnTo>
                  <a:lnTo>
                    <a:pt x="270" y="13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4"/>
            <p:cNvSpPr>
              <a:spLocks/>
            </p:cNvSpPr>
            <p:nvPr/>
          </p:nvSpPr>
          <p:spPr bwMode="auto">
            <a:xfrm>
              <a:off x="6130131" y="2968626"/>
              <a:ext cx="349250" cy="63500"/>
            </a:xfrm>
            <a:custGeom>
              <a:avLst/>
              <a:gdLst>
                <a:gd name="T0" fmla="*/ 367 w 367"/>
                <a:gd name="T1" fmla="*/ 0 h 67"/>
                <a:gd name="T2" fmla="*/ 367 w 367"/>
                <a:gd name="T3" fmla="*/ 0 h 67"/>
                <a:gd name="T4" fmla="*/ 0 w 367"/>
                <a:gd name="T5" fmla="*/ 0 h 67"/>
                <a:gd name="T6" fmla="*/ 0 w 367"/>
                <a:gd name="T7" fmla="*/ 67 h 67"/>
                <a:gd name="T8" fmla="*/ 367 w 367"/>
                <a:gd name="T9" fmla="*/ 67 h 67"/>
                <a:gd name="T10" fmla="*/ 367 w 36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7" h="67">
                  <a:moveTo>
                    <a:pt x="367" y="0"/>
                  </a:moveTo>
                  <a:lnTo>
                    <a:pt x="367" y="0"/>
                  </a:lnTo>
                  <a:lnTo>
                    <a:pt x="0" y="0"/>
                  </a:lnTo>
                  <a:lnTo>
                    <a:pt x="0" y="67"/>
                  </a:lnTo>
                  <a:lnTo>
                    <a:pt x="367" y="67"/>
                  </a:lnTo>
                  <a:lnTo>
                    <a:pt x="3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5"/>
            <p:cNvSpPr>
              <a:spLocks/>
            </p:cNvSpPr>
            <p:nvPr/>
          </p:nvSpPr>
          <p:spPr bwMode="auto">
            <a:xfrm>
              <a:off x="6099175" y="2627313"/>
              <a:ext cx="411163" cy="325438"/>
            </a:xfrm>
            <a:custGeom>
              <a:avLst/>
              <a:gdLst>
                <a:gd name="T0" fmla="*/ 399 w 430"/>
                <a:gd name="T1" fmla="*/ 340 h 340"/>
                <a:gd name="T2" fmla="*/ 399 w 430"/>
                <a:gd name="T3" fmla="*/ 340 h 340"/>
                <a:gd name="T4" fmla="*/ 215 w 430"/>
                <a:gd name="T5" fmla="*/ 0 h 340"/>
                <a:gd name="T6" fmla="*/ 32 w 430"/>
                <a:gd name="T7" fmla="*/ 340 h 340"/>
                <a:gd name="T8" fmla="*/ 399 w 430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340">
                  <a:moveTo>
                    <a:pt x="399" y="340"/>
                  </a:moveTo>
                  <a:lnTo>
                    <a:pt x="399" y="340"/>
                  </a:lnTo>
                  <a:cubicBezTo>
                    <a:pt x="399" y="340"/>
                    <a:pt x="430" y="0"/>
                    <a:pt x="215" y="0"/>
                  </a:cubicBezTo>
                  <a:cubicBezTo>
                    <a:pt x="0" y="0"/>
                    <a:pt x="32" y="340"/>
                    <a:pt x="32" y="340"/>
                  </a:cubicBezTo>
                  <a:lnTo>
                    <a:pt x="399" y="34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7"/>
            <p:cNvSpPr>
              <a:spLocks noEditPoints="1"/>
            </p:cNvSpPr>
            <p:nvPr/>
          </p:nvSpPr>
          <p:spPr bwMode="auto">
            <a:xfrm>
              <a:off x="6128544" y="4310063"/>
              <a:ext cx="352425" cy="531813"/>
            </a:xfrm>
            <a:custGeom>
              <a:avLst/>
              <a:gdLst>
                <a:gd name="T0" fmla="*/ 214 w 369"/>
                <a:gd name="T1" fmla="*/ 338 h 554"/>
                <a:gd name="T2" fmla="*/ 214 w 369"/>
                <a:gd name="T3" fmla="*/ 338 h 554"/>
                <a:gd name="T4" fmla="*/ 155 w 369"/>
                <a:gd name="T5" fmla="*/ 338 h 554"/>
                <a:gd name="T6" fmla="*/ 56 w 369"/>
                <a:gd name="T7" fmla="*/ 40 h 554"/>
                <a:gd name="T8" fmla="*/ 313 w 369"/>
                <a:gd name="T9" fmla="*/ 40 h 554"/>
                <a:gd name="T10" fmla="*/ 214 w 369"/>
                <a:gd name="T11" fmla="*/ 338 h 554"/>
                <a:gd name="T12" fmla="*/ 113 w 369"/>
                <a:gd name="T13" fmla="*/ 338 h 554"/>
                <a:gd name="T14" fmla="*/ 113 w 369"/>
                <a:gd name="T15" fmla="*/ 338 h 554"/>
                <a:gd name="T16" fmla="*/ 184 w 369"/>
                <a:gd name="T17" fmla="*/ 554 h 554"/>
                <a:gd name="T18" fmla="*/ 256 w 369"/>
                <a:gd name="T19" fmla="*/ 338 h 554"/>
                <a:gd name="T20" fmla="*/ 369 w 369"/>
                <a:gd name="T21" fmla="*/ 0 h 554"/>
                <a:gd name="T22" fmla="*/ 0 w 369"/>
                <a:gd name="T23" fmla="*/ 0 h 554"/>
                <a:gd name="T24" fmla="*/ 113 w 369"/>
                <a:gd name="T25" fmla="*/ 338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9" h="554">
                  <a:moveTo>
                    <a:pt x="214" y="338"/>
                  </a:moveTo>
                  <a:lnTo>
                    <a:pt x="214" y="338"/>
                  </a:lnTo>
                  <a:lnTo>
                    <a:pt x="155" y="338"/>
                  </a:lnTo>
                  <a:lnTo>
                    <a:pt x="56" y="40"/>
                  </a:lnTo>
                  <a:lnTo>
                    <a:pt x="313" y="40"/>
                  </a:lnTo>
                  <a:lnTo>
                    <a:pt x="214" y="338"/>
                  </a:lnTo>
                  <a:close/>
                  <a:moveTo>
                    <a:pt x="113" y="338"/>
                  </a:moveTo>
                  <a:lnTo>
                    <a:pt x="113" y="338"/>
                  </a:lnTo>
                  <a:lnTo>
                    <a:pt x="184" y="554"/>
                  </a:lnTo>
                  <a:lnTo>
                    <a:pt x="256" y="338"/>
                  </a:lnTo>
                  <a:lnTo>
                    <a:pt x="369" y="0"/>
                  </a:lnTo>
                  <a:lnTo>
                    <a:pt x="0" y="0"/>
                  </a:lnTo>
                  <a:lnTo>
                    <a:pt x="113" y="33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" name="Freeform 19"/>
          <p:cNvSpPr>
            <a:spLocks noEditPoints="1"/>
          </p:cNvSpPr>
          <p:nvPr/>
        </p:nvSpPr>
        <p:spPr bwMode="auto">
          <a:xfrm rot="1363540">
            <a:off x="8673100" y="723488"/>
            <a:ext cx="1209819" cy="253100"/>
          </a:xfrm>
          <a:custGeom>
            <a:avLst/>
            <a:gdLst>
              <a:gd name="T0" fmla="*/ 2347 w 2387"/>
              <a:gd name="T1" fmla="*/ 458 h 498"/>
              <a:gd name="T2" fmla="*/ 40 w 2387"/>
              <a:gd name="T3" fmla="*/ 40 h 498"/>
              <a:gd name="T4" fmla="*/ 177 w 2387"/>
              <a:gd name="T5" fmla="*/ 298 h 498"/>
              <a:gd name="T6" fmla="*/ 217 w 2387"/>
              <a:gd name="T7" fmla="*/ 40 h 498"/>
              <a:gd name="T8" fmla="*/ 277 w 2387"/>
              <a:gd name="T9" fmla="*/ 159 h 498"/>
              <a:gd name="T10" fmla="*/ 317 w 2387"/>
              <a:gd name="T11" fmla="*/ 40 h 498"/>
              <a:gd name="T12" fmla="*/ 377 w 2387"/>
              <a:gd name="T13" fmla="*/ 159 h 498"/>
              <a:gd name="T14" fmla="*/ 417 w 2387"/>
              <a:gd name="T15" fmla="*/ 40 h 498"/>
              <a:gd name="T16" fmla="*/ 477 w 2387"/>
              <a:gd name="T17" fmla="*/ 159 h 498"/>
              <a:gd name="T18" fmla="*/ 517 w 2387"/>
              <a:gd name="T19" fmla="*/ 40 h 498"/>
              <a:gd name="T20" fmla="*/ 577 w 2387"/>
              <a:gd name="T21" fmla="*/ 159 h 498"/>
              <a:gd name="T22" fmla="*/ 617 w 2387"/>
              <a:gd name="T23" fmla="*/ 40 h 498"/>
              <a:gd name="T24" fmla="*/ 674 w 2387"/>
              <a:gd name="T25" fmla="*/ 298 h 498"/>
              <a:gd name="T26" fmla="*/ 714 w 2387"/>
              <a:gd name="T27" fmla="*/ 40 h 498"/>
              <a:gd name="T28" fmla="*/ 774 w 2387"/>
              <a:gd name="T29" fmla="*/ 159 h 498"/>
              <a:gd name="T30" fmla="*/ 814 w 2387"/>
              <a:gd name="T31" fmla="*/ 40 h 498"/>
              <a:gd name="T32" fmla="*/ 874 w 2387"/>
              <a:gd name="T33" fmla="*/ 159 h 498"/>
              <a:gd name="T34" fmla="*/ 914 w 2387"/>
              <a:gd name="T35" fmla="*/ 40 h 498"/>
              <a:gd name="T36" fmla="*/ 974 w 2387"/>
              <a:gd name="T37" fmla="*/ 159 h 498"/>
              <a:gd name="T38" fmla="*/ 1014 w 2387"/>
              <a:gd name="T39" fmla="*/ 40 h 498"/>
              <a:gd name="T40" fmla="*/ 1074 w 2387"/>
              <a:gd name="T41" fmla="*/ 159 h 498"/>
              <a:gd name="T42" fmla="*/ 1114 w 2387"/>
              <a:gd name="T43" fmla="*/ 40 h 498"/>
              <a:gd name="T44" fmla="*/ 1187 w 2387"/>
              <a:gd name="T45" fmla="*/ 298 h 498"/>
              <a:gd name="T46" fmla="*/ 1227 w 2387"/>
              <a:gd name="T47" fmla="*/ 40 h 498"/>
              <a:gd name="T48" fmla="*/ 1287 w 2387"/>
              <a:gd name="T49" fmla="*/ 159 h 498"/>
              <a:gd name="T50" fmla="*/ 1327 w 2387"/>
              <a:gd name="T51" fmla="*/ 40 h 498"/>
              <a:gd name="T52" fmla="*/ 1387 w 2387"/>
              <a:gd name="T53" fmla="*/ 159 h 498"/>
              <a:gd name="T54" fmla="*/ 1427 w 2387"/>
              <a:gd name="T55" fmla="*/ 40 h 498"/>
              <a:gd name="T56" fmla="*/ 1487 w 2387"/>
              <a:gd name="T57" fmla="*/ 159 h 498"/>
              <a:gd name="T58" fmla="*/ 1527 w 2387"/>
              <a:gd name="T59" fmla="*/ 40 h 498"/>
              <a:gd name="T60" fmla="*/ 1587 w 2387"/>
              <a:gd name="T61" fmla="*/ 159 h 498"/>
              <a:gd name="T62" fmla="*/ 1627 w 2387"/>
              <a:gd name="T63" fmla="*/ 40 h 498"/>
              <a:gd name="T64" fmla="*/ 1684 w 2387"/>
              <a:gd name="T65" fmla="*/ 298 h 498"/>
              <a:gd name="T66" fmla="*/ 1724 w 2387"/>
              <a:gd name="T67" fmla="*/ 40 h 498"/>
              <a:gd name="T68" fmla="*/ 1784 w 2387"/>
              <a:gd name="T69" fmla="*/ 159 h 498"/>
              <a:gd name="T70" fmla="*/ 1824 w 2387"/>
              <a:gd name="T71" fmla="*/ 40 h 498"/>
              <a:gd name="T72" fmla="*/ 1884 w 2387"/>
              <a:gd name="T73" fmla="*/ 159 h 498"/>
              <a:gd name="T74" fmla="*/ 1924 w 2387"/>
              <a:gd name="T75" fmla="*/ 40 h 498"/>
              <a:gd name="T76" fmla="*/ 1984 w 2387"/>
              <a:gd name="T77" fmla="*/ 159 h 498"/>
              <a:gd name="T78" fmla="*/ 2024 w 2387"/>
              <a:gd name="T79" fmla="*/ 40 h 498"/>
              <a:gd name="T80" fmla="*/ 2084 w 2387"/>
              <a:gd name="T81" fmla="*/ 159 h 498"/>
              <a:gd name="T82" fmla="*/ 2124 w 2387"/>
              <a:gd name="T83" fmla="*/ 40 h 498"/>
              <a:gd name="T84" fmla="*/ 2170 w 2387"/>
              <a:gd name="T85" fmla="*/ 298 h 498"/>
              <a:gd name="T86" fmla="*/ 2210 w 2387"/>
              <a:gd name="T87" fmla="*/ 40 h 498"/>
              <a:gd name="T88" fmla="*/ 2347 w 2387"/>
              <a:gd name="T89" fmla="*/ 458 h 498"/>
              <a:gd name="T90" fmla="*/ 0 w 2387"/>
              <a:gd name="T91" fmla="*/ 498 h 498"/>
              <a:gd name="T92" fmla="*/ 2387 w 2387"/>
              <a:gd name="T93" fmla="*/ 0 h 498"/>
              <a:gd name="T94" fmla="*/ 0 w 2387"/>
              <a:gd name="T95" fmla="*/ 498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87" h="498">
                <a:moveTo>
                  <a:pt x="2347" y="458"/>
                </a:moveTo>
                <a:lnTo>
                  <a:pt x="2347" y="458"/>
                </a:lnTo>
                <a:lnTo>
                  <a:pt x="40" y="458"/>
                </a:lnTo>
                <a:lnTo>
                  <a:pt x="40" y="40"/>
                </a:lnTo>
                <a:lnTo>
                  <a:pt x="177" y="40"/>
                </a:lnTo>
                <a:lnTo>
                  <a:pt x="177" y="298"/>
                </a:lnTo>
                <a:lnTo>
                  <a:pt x="217" y="298"/>
                </a:lnTo>
                <a:lnTo>
                  <a:pt x="217" y="40"/>
                </a:lnTo>
                <a:lnTo>
                  <a:pt x="277" y="40"/>
                </a:lnTo>
                <a:lnTo>
                  <a:pt x="277" y="159"/>
                </a:lnTo>
                <a:lnTo>
                  <a:pt x="317" y="159"/>
                </a:lnTo>
                <a:lnTo>
                  <a:pt x="317" y="40"/>
                </a:lnTo>
                <a:lnTo>
                  <a:pt x="377" y="40"/>
                </a:lnTo>
                <a:lnTo>
                  <a:pt x="377" y="159"/>
                </a:lnTo>
                <a:lnTo>
                  <a:pt x="417" y="159"/>
                </a:lnTo>
                <a:lnTo>
                  <a:pt x="417" y="40"/>
                </a:lnTo>
                <a:lnTo>
                  <a:pt x="477" y="40"/>
                </a:lnTo>
                <a:lnTo>
                  <a:pt x="477" y="159"/>
                </a:lnTo>
                <a:lnTo>
                  <a:pt x="517" y="159"/>
                </a:lnTo>
                <a:lnTo>
                  <a:pt x="517" y="40"/>
                </a:lnTo>
                <a:lnTo>
                  <a:pt x="577" y="40"/>
                </a:lnTo>
                <a:lnTo>
                  <a:pt x="577" y="159"/>
                </a:lnTo>
                <a:lnTo>
                  <a:pt x="617" y="159"/>
                </a:lnTo>
                <a:lnTo>
                  <a:pt x="617" y="40"/>
                </a:lnTo>
                <a:lnTo>
                  <a:pt x="674" y="40"/>
                </a:lnTo>
                <a:lnTo>
                  <a:pt x="674" y="298"/>
                </a:lnTo>
                <a:lnTo>
                  <a:pt x="714" y="298"/>
                </a:lnTo>
                <a:lnTo>
                  <a:pt x="714" y="40"/>
                </a:lnTo>
                <a:lnTo>
                  <a:pt x="774" y="40"/>
                </a:lnTo>
                <a:lnTo>
                  <a:pt x="774" y="159"/>
                </a:lnTo>
                <a:lnTo>
                  <a:pt x="814" y="159"/>
                </a:lnTo>
                <a:lnTo>
                  <a:pt x="814" y="40"/>
                </a:lnTo>
                <a:lnTo>
                  <a:pt x="874" y="40"/>
                </a:lnTo>
                <a:lnTo>
                  <a:pt x="874" y="159"/>
                </a:lnTo>
                <a:lnTo>
                  <a:pt x="914" y="159"/>
                </a:lnTo>
                <a:lnTo>
                  <a:pt x="914" y="40"/>
                </a:lnTo>
                <a:lnTo>
                  <a:pt x="974" y="40"/>
                </a:lnTo>
                <a:lnTo>
                  <a:pt x="974" y="159"/>
                </a:lnTo>
                <a:lnTo>
                  <a:pt x="1014" y="159"/>
                </a:lnTo>
                <a:lnTo>
                  <a:pt x="1014" y="40"/>
                </a:lnTo>
                <a:lnTo>
                  <a:pt x="1074" y="40"/>
                </a:lnTo>
                <a:lnTo>
                  <a:pt x="1074" y="159"/>
                </a:lnTo>
                <a:lnTo>
                  <a:pt x="1114" y="159"/>
                </a:lnTo>
                <a:lnTo>
                  <a:pt x="1114" y="40"/>
                </a:lnTo>
                <a:lnTo>
                  <a:pt x="1187" y="40"/>
                </a:lnTo>
                <a:lnTo>
                  <a:pt x="1187" y="298"/>
                </a:lnTo>
                <a:lnTo>
                  <a:pt x="1227" y="298"/>
                </a:lnTo>
                <a:lnTo>
                  <a:pt x="1227" y="40"/>
                </a:lnTo>
                <a:lnTo>
                  <a:pt x="1287" y="40"/>
                </a:lnTo>
                <a:lnTo>
                  <a:pt x="1287" y="159"/>
                </a:lnTo>
                <a:lnTo>
                  <a:pt x="1327" y="159"/>
                </a:lnTo>
                <a:lnTo>
                  <a:pt x="1327" y="40"/>
                </a:lnTo>
                <a:lnTo>
                  <a:pt x="1387" y="40"/>
                </a:lnTo>
                <a:lnTo>
                  <a:pt x="1387" y="159"/>
                </a:lnTo>
                <a:lnTo>
                  <a:pt x="1427" y="159"/>
                </a:lnTo>
                <a:lnTo>
                  <a:pt x="1427" y="40"/>
                </a:lnTo>
                <a:lnTo>
                  <a:pt x="1487" y="40"/>
                </a:lnTo>
                <a:lnTo>
                  <a:pt x="1487" y="159"/>
                </a:lnTo>
                <a:lnTo>
                  <a:pt x="1527" y="159"/>
                </a:lnTo>
                <a:lnTo>
                  <a:pt x="1527" y="40"/>
                </a:lnTo>
                <a:lnTo>
                  <a:pt x="1587" y="40"/>
                </a:lnTo>
                <a:lnTo>
                  <a:pt x="1587" y="159"/>
                </a:lnTo>
                <a:lnTo>
                  <a:pt x="1627" y="159"/>
                </a:lnTo>
                <a:lnTo>
                  <a:pt x="1627" y="40"/>
                </a:lnTo>
                <a:lnTo>
                  <a:pt x="1684" y="40"/>
                </a:lnTo>
                <a:lnTo>
                  <a:pt x="1684" y="298"/>
                </a:lnTo>
                <a:lnTo>
                  <a:pt x="1724" y="298"/>
                </a:lnTo>
                <a:lnTo>
                  <a:pt x="1724" y="40"/>
                </a:lnTo>
                <a:lnTo>
                  <a:pt x="1784" y="40"/>
                </a:lnTo>
                <a:lnTo>
                  <a:pt x="1784" y="159"/>
                </a:lnTo>
                <a:lnTo>
                  <a:pt x="1824" y="159"/>
                </a:lnTo>
                <a:lnTo>
                  <a:pt x="1824" y="40"/>
                </a:lnTo>
                <a:lnTo>
                  <a:pt x="1884" y="40"/>
                </a:lnTo>
                <a:lnTo>
                  <a:pt x="1884" y="159"/>
                </a:lnTo>
                <a:lnTo>
                  <a:pt x="1924" y="159"/>
                </a:lnTo>
                <a:lnTo>
                  <a:pt x="1924" y="40"/>
                </a:lnTo>
                <a:lnTo>
                  <a:pt x="1984" y="40"/>
                </a:lnTo>
                <a:lnTo>
                  <a:pt x="1984" y="159"/>
                </a:lnTo>
                <a:lnTo>
                  <a:pt x="2024" y="159"/>
                </a:lnTo>
                <a:lnTo>
                  <a:pt x="2024" y="40"/>
                </a:lnTo>
                <a:lnTo>
                  <a:pt x="2084" y="40"/>
                </a:lnTo>
                <a:lnTo>
                  <a:pt x="2084" y="159"/>
                </a:lnTo>
                <a:lnTo>
                  <a:pt x="2124" y="159"/>
                </a:lnTo>
                <a:lnTo>
                  <a:pt x="2124" y="40"/>
                </a:lnTo>
                <a:lnTo>
                  <a:pt x="2170" y="40"/>
                </a:lnTo>
                <a:lnTo>
                  <a:pt x="2170" y="298"/>
                </a:lnTo>
                <a:lnTo>
                  <a:pt x="2210" y="298"/>
                </a:lnTo>
                <a:lnTo>
                  <a:pt x="2210" y="40"/>
                </a:lnTo>
                <a:lnTo>
                  <a:pt x="2347" y="40"/>
                </a:lnTo>
                <a:lnTo>
                  <a:pt x="2347" y="458"/>
                </a:lnTo>
                <a:close/>
                <a:moveTo>
                  <a:pt x="0" y="498"/>
                </a:moveTo>
                <a:lnTo>
                  <a:pt x="0" y="498"/>
                </a:lnTo>
                <a:lnTo>
                  <a:pt x="2387" y="498"/>
                </a:lnTo>
                <a:lnTo>
                  <a:pt x="2387" y="0"/>
                </a:lnTo>
                <a:lnTo>
                  <a:pt x="0" y="0"/>
                </a:lnTo>
                <a:lnTo>
                  <a:pt x="0" y="498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20"/>
          <p:cNvSpPr>
            <a:spLocks/>
          </p:cNvSpPr>
          <p:nvPr/>
        </p:nvSpPr>
        <p:spPr bwMode="auto">
          <a:xfrm rot="20253209">
            <a:off x="4644944" y="4409600"/>
            <a:ext cx="271863" cy="880837"/>
          </a:xfrm>
          <a:custGeom>
            <a:avLst/>
            <a:gdLst>
              <a:gd name="T0" fmla="*/ 772 w 831"/>
              <a:gd name="T1" fmla="*/ 279 h 2682"/>
              <a:gd name="T2" fmla="*/ 772 w 831"/>
              <a:gd name="T3" fmla="*/ 279 h 2682"/>
              <a:gd name="T4" fmla="*/ 772 w 831"/>
              <a:gd name="T5" fmla="*/ 0 h 2682"/>
              <a:gd name="T6" fmla="*/ 622 w 831"/>
              <a:gd name="T7" fmla="*/ 0 h 2682"/>
              <a:gd name="T8" fmla="*/ 622 w 831"/>
              <a:gd name="T9" fmla="*/ 279 h 2682"/>
              <a:gd name="T10" fmla="*/ 557 w 831"/>
              <a:gd name="T11" fmla="*/ 279 h 2682"/>
              <a:gd name="T12" fmla="*/ 557 w 831"/>
              <a:gd name="T13" fmla="*/ 900 h 2682"/>
              <a:gd name="T14" fmla="*/ 606 w 831"/>
              <a:gd name="T15" fmla="*/ 900 h 2682"/>
              <a:gd name="T16" fmla="*/ 102 w 831"/>
              <a:gd name="T17" fmla="*/ 2121 h 2682"/>
              <a:gd name="T18" fmla="*/ 130 w 831"/>
              <a:gd name="T19" fmla="*/ 2133 h 2682"/>
              <a:gd name="T20" fmla="*/ 40 w 831"/>
              <a:gd name="T21" fmla="*/ 2350 h 2682"/>
              <a:gd name="T22" fmla="*/ 62 w 831"/>
              <a:gd name="T23" fmla="*/ 2359 h 2682"/>
              <a:gd name="T24" fmla="*/ 0 w 831"/>
              <a:gd name="T25" fmla="*/ 2510 h 2682"/>
              <a:gd name="T26" fmla="*/ 24 w 831"/>
              <a:gd name="T27" fmla="*/ 2519 h 2682"/>
              <a:gd name="T28" fmla="*/ 86 w 831"/>
              <a:gd name="T29" fmla="*/ 2369 h 2682"/>
              <a:gd name="T30" fmla="*/ 108 w 831"/>
              <a:gd name="T31" fmla="*/ 2378 h 2682"/>
              <a:gd name="T32" fmla="*/ 198 w 831"/>
              <a:gd name="T33" fmla="*/ 2161 h 2682"/>
              <a:gd name="T34" fmla="*/ 226 w 831"/>
              <a:gd name="T35" fmla="*/ 2172 h 2682"/>
              <a:gd name="T36" fmla="*/ 630 w 831"/>
              <a:gd name="T37" fmla="*/ 1191 h 2682"/>
              <a:gd name="T38" fmla="*/ 630 w 831"/>
              <a:gd name="T39" fmla="*/ 2284 h 2682"/>
              <a:gd name="T40" fmla="*/ 660 w 831"/>
              <a:gd name="T41" fmla="*/ 2284 h 2682"/>
              <a:gd name="T42" fmla="*/ 660 w 831"/>
              <a:gd name="T43" fmla="*/ 2519 h 2682"/>
              <a:gd name="T44" fmla="*/ 684 w 831"/>
              <a:gd name="T45" fmla="*/ 2519 h 2682"/>
              <a:gd name="T46" fmla="*/ 684 w 831"/>
              <a:gd name="T47" fmla="*/ 2682 h 2682"/>
              <a:gd name="T48" fmla="*/ 710 w 831"/>
              <a:gd name="T49" fmla="*/ 2682 h 2682"/>
              <a:gd name="T50" fmla="*/ 710 w 831"/>
              <a:gd name="T51" fmla="*/ 2519 h 2682"/>
              <a:gd name="T52" fmla="*/ 734 w 831"/>
              <a:gd name="T53" fmla="*/ 2519 h 2682"/>
              <a:gd name="T54" fmla="*/ 734 w 831"/>
              <a:gd name="T55" fmla="*/ 2284 h 2682"/>
              <a:gd name="T56" fmla="*/ 764 w 831"/>
              <a:gd name="T57" fmla="*/ 2284 h 2682"/>
              <a:gd name="T58" fmla="*/ 764 w 831"/>
              <a:gd name="T59" fmla="*/ 900 h 2682"/>
              <a:gd name="T60" fmla="*/ 831 w 831"/>
              <a:gd name="T61" fmla="*/ 900 h 2682"/>
              <a:gd name="T62" fmla="*/ 831 w 831"/>
              <a:gd name="T63" fmla="*/ 279 h 2682"/>
              <a:gd name="T64" fmla="*/ 772 w 831"/>
              <a:gd name="T65" fmla="*/ 279 h 2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31" h="2682">
                <a:moveTo>
                  <a:pt x="772" y="279"/>
                </a:moveTo>
                <a:lnTo>
                  <a:pt x="772" y="279"/>
                </a:lnTo>
                <a:lnTo>
                  <a:pt x="772" y="0"/>
                </a:lnTo>
                <a:lnTo>
                  <a:pt x="622" y="0"/>
                </a:lnTo>
                <a:lnTo>
                  <a:pt x="622" y="279"/>
                </a:lnTo>
                <a:lnTo>
                  <a:pt x="557" y="279"/>
                </a:lnTo>
                <a:lnTo>
                  <a:pt x="557" y="900"/>
                </a:lnTo>
                <a:lnTo>
                  <a:pt x="606" y="900"/>
                </a:lnTo>
                <a:lnTo>
                  <a:pt x="102" y="2121"/>
                </a:lnTo>
                <a:lnTo>
                  <a:pt x="130" y="2133"/>
                </a:lnTo>
                <a:lnTo>
                  <a:pt x="40" y="2350"/>
                </a:lnTo>
                <a:lnTo>
                  <a:pt x="62" y="2359"/>
                </a:lnTo>
                <a:lnTo>
                  <a:pt x="0" y="2510"/>
                </a:lnTo>
                <a:lnTo>
                  <a:pt x="24" y="2519"/>
                </a:lnTo>
                <a:lnTo>
                  <a:pt x="86" y="2369"/>
                </a:lnTo>
                <a:lnTo>
                  <a:pt x="108" y="2378"/>
                </a:lnTo>
                <a:lnTo>
                  <a:pt x="198" y="2161"/>
                </a:lnTo>
                <a:lnTo>
                  <a:pt x="226" y="2172"/>
                </a:lnTo>
                <a:lnTo>
                  <a:pt x="630" y="1191"/>
                </a:lnTo>
                <a:lnTo>
                  <a:pt x="630" y="2284"/>
                </a:lnTo>
                <a:lnTo>
                  <a:pt x="660" y="2284"/>
                </a:lnTo>
                <a:lnTo>
                  <a:pt x="660" y="2519"/>
                </a:lnTo>
                <a:lnTo>
                  <a:pt x="684" y="2519"/>
                </a:lnTo>
                <a:lnTo>
                  <a:pt x="684" y="2682"/>
                </a:lnTo>
                <a:lnTo>
                  <a:pt x="710" y="2682"/>
                </a:lnTo>
                <a:lnTo>
                  <a:pt x="710" y="2519"/>
                </a:lnTo>
                <a:lnTo>
                  <a:pt x="734" y="2519"/>
                </a:lnTo>
                <a:lnTo>
                  <a:pt x="734" y="2284"/>
                </a:lnTo>
                <a:lnTo>
                  <a:pt x="764" y="2284"/>
                </a:lnTo>
                <a:lnTo>
                  <a:pt x="764" y="900"/>
                </a:lnTo>
                <a:lnTo>
                  <a:pt x="831" y="900"/>
                </a:lnTo>
                <a:lnTo>
                  <a:pt x="831" y="279"/>
                </a:lnTo>
                <a:lnTo>
                  <a:pt x="772" y="279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0" name="组合 45"/>
          <p:cNvGrpSpPr/>
          <p:nvPr userDrawn="1"/>
        </p:nvGrpSpPr>
        <p:grpSpPr>
          <a:xfrm rot="2116298">
            <a:off x="5097308" y="5328958"/>
            <a:ext cx="722933" cy="629672"/>
            <a:chOff x="501650" y="3292475"/>
            <a:chExt cx="1735138" cy="1511300"/>
          </a:xfrm>
          <a:solidFill>
            <a:schemeClr val="bg1">
              <a:alpha val="10000"/>
            </a:schemeClr>
          </a:solidFill>
        </p:grpSpPr>
        <p:sp>
          <p:nvSpPr>
            <p:cNvPr id="21" name="Freeform 5"/>
            <p:cNvSpPr>
              <a:spLocks/>
            </p:cNvSpPr>
            <p:nvPr/>
          </p:nvSpPr>
          <p:spPr bwMode="auto">
            <a:xfrm>
              <a:off x="501650" y="3292475"/>
              <a:ext cx="1735138" cy="893762"/>
            </a:xfrm>
            <a:custGeom>
              <a:avLst/>
              <a:gdLst>
                <a:gd name="T0" fmla="*/ 0 w 943"/>
                <a:gd name="T1" fmla="*/ 242 h 484"/>
                <a:gd name="T2" fmla="*/ 0 w 943"/>
                <a:gd name="T3" fmla="*/ 242 h 484"/>
                <a:gd name="T4" fmla="*/ 471 w 943"/>
                <a:gd name="T5" fmla="*/ 484 h 484"/>
                <a:gd name="T6" fmla="*/ 943 w 943"/>
                <a:gd name="T7" fmla="*/ 242 h 484"/>
                <a:gd name="T8" fmla="*/ 471 w 943"/>
                <a:gd name="T9" fmla="*/ 0 h 484"/>
                <a:gd name="T10" fmla="*/ 0 w 943"/>
                <a:gd name="T11" fmla="*/ 242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3" h="484">
                  <a:moveTo>
                    <a:pt x="0" y="242"/>
                  </a:moveTo>
                  <a:lnTo>
                    <a:pt x="0" y="242"/>
                  </a:lnTo>
                  <a:lnTo>
                    <a:pt x="471" y="484"/>
                  </a:lnTo>
                  <a:lnTo>
                    <a:pt x="943" y="242"/>
                  </a:lnTo>
                  <a:lnTo>
                    <a:pt x="471" y="0"/>
                  </a:lnTo>
                  <a:lnTo>
                    <a:pt x="0" y="24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728663" y="3959225"/>
              <a:ext cx="1285875" cy="758825"/>
            </a:xfrm>
            <a:custGeom>
              <a:avLst/>
              <a:gdLst>
                <a:gd name="T0" fmla="*/ 349 w 699"/>
                <a:gd name="T1" fmla="*/ 179 h 412"/>
                <a:gd name="T2" fmla="*/ 349 w 699"/>
                <a:gd name="T3" fmla="*/ 179 h 412"/>
                <a:gd name="T4" fmla="*/ 0 w 699"/>
                <a:gd name="T5" fmla="*/ 0 h 412"/>
                <a:gd name="T6" fmla="*/ 0 w 699"/>
                <a:gd name="T7" fmla="*/ 233 h 412"/>
                <a:gd name="T8" fmla="*/ 349 w 699"/>
                <a:gd name="T9" fmla="*/ 412 h 412"/>
                <a:gd name="T10" fmla="*/ 699 w 699"/>
                <a:gd name="T11" fmla="*/ 233 h 412"/>
                <a:gd name="T12" fmla="*/ 699 w 699"/>
                <a:gd name="T13" fmla="*/ 0 h 412"/>
                <a:gd name="T14" fmla="*/ 349 w 699"/>
                <a:gd name="T15" fmla="*/ 179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9" h="412">
                  <a:moveTo>
                    <a:pt x="349" y="179"/>
                  </a:moveTo>
                  <a:lnTo>
                    <a:pt x="349" y="179"/>
                  </a:lnTo>
                  <a:lnTo>
                    <a:pt x="0" y="0"/>
                  </a:lnTo>
                  <a:lnTo>
                    <a:pt x="0" y="233"/>
                  </a:lnTo>
                  <a:lnTo>
                    <a:pt x="349" y="412"/>
                  </a:lnTo>
                  <a:lnTo>
                    <a:pt x="699" y="233"/>
                  </a:lnTo>
                  <a:lnTo>
                    <a:pt x="699" y="0"/>
                  </a:lnTo>
                  <a:lnTo>
                    <a:pt x="349" y="1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7"/>
            <p:cNvSpPr>
              <a:spLocks/>
            </p:cNvSpPr>
            <p:nvPr/>
          </p:nvSpPr>
          <p:spPr bwMode="auto">
            <a:xfrm>
              <a:off x="514350" y="4095750"/>
              <a:ext cx="68263" cy="708025"/>
            </a:xfrm>
            <a:custGeom>
              <a:avLst/>
              <a:gdLst>
                <a:gd name="T0" fmla="*/ 0 w 37"/>
                <a:gd name="T1" fmla="*/ 384 h 384"/>
                <a:gd name="T2" fmla="*/ 0 w 37"/>
                <a:gd name="T3" fmla="*/ 384 h 384"/>
                <a:gd name="T4" fmla="*/ 37 w 37"/>
                <a:gd name="T5" fmla="*/ 384 h 384"/>
                <a:gd name="T6" fmla="*/ 37 w 37"/>
                <a:gd name="T7" fmla="*/ 0 h 384"/>
                <a:gd name="T8" fmla="*/ 0 w 37"/>
                <a:gd name="T9" fmla="*/ 0 h 384"/>
                <a:gd name="T10" fmla="*/ 0 w 37"/>
                <a:gd name="T11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4">
                  <a:moveTo>
                    <a:pt x="0" y="384"/>
                  </a:moveTo>
                  <a:lnTo>
                    <a:pt x="0" y="384"/>
                  </a:lnTo>
                  <a:lnTo>
                    <a:pt x="37" y="384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38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8"/>
            <p:cNvSpPr>
              <a:spLocks/>
            </p:cNvSpPr>
            <p:nvPr/>
          </p:nvSpPr>
          <p:spPr bwMode="auto">
            <a:xfrm>
              <a:off x="511175" y="3986212"/>
              <a:ext cx="74613" cy="76200"/>
            </a:xfrm>
            <a:custGeom>
              <a:avLst/>
              <a:gdLst>
                <a:gd name="T0" fmla="*/ 41 w 41"/>
                <a:gd name="T1" fmla="*/ 21 h 41"/>
                <a:gd name="T2" fmla="*/ 41 w 41"/>
                <a:gd name="T3" fmla="*/ 21 h 41"/>
                <a:gd name="T4" fmla="*/ 20 w 41"/>
                <a:gd name="T5" fmla="*/ 41 h 41"/>
                <a:gd name="T6" fmla="*/ 0 w 41"/>
                <a:gd name="T7" fmla="*/ 21 h 41"/>
                <a:gd name="T8" fmla="*/ 20 w 41"/>
                <a:gd name="T9" fmla="*/ 0 h 41"/>
                <a:gd name="T10" fmla="*/ 41 w 41"/>
                <a:gd name="T11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41">
                  <a:moveTo>
                    <a:pt x="41" y="21"/>
                  </a:moveTo>
                  <a:lnTo>
                    <a:pt x="41" y="21"/>
                  </a:lnTo>
                  <a:cubicBezTo>
                    <a:pt x="41" y="32"/>
                    <a:pt x="32" y="41"/>
                    <a:pt x="20" y="41"/>
                  </a:cubicBezTo>
                  <a:cubicBezTo>
                    <a:pt x="9" y="41"/>
                    <a:pt x="0" y="32"/>
                    <a:pt x="0" y="21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1" y="9"/>
                    <a:pt x="41" y="2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9"/>
            <p:cNvSpPr>
              <a:spLocks/>
            </p:cNvSpPr>
            <p:nvPr/>
          </p:nvSpPr>
          <p:spPr bwMode="auto">
            <a:xfrm>
              <a:off x="541338" y="3738562"/>
              <a:ext cx="14288" cy="401637"/>
            </a:xfrm>
            <a:custGeom>
              <a:avLst/>
              <a:gdLst>
                <a:gd name="T0" fmla="*/ 7 w 7"/>
                <a:gd name="T1" fmla="*/ 217 h 217"/>
                <a:gd name="T2" fmla="*/ 7 w 7"/>
                <a:gd name="T3" fmla="*/ 217 h 217"/>
                <a:gd name="T4" fmla="*/ 0 w 7"/>
                <a:gd name="T5" fmla="*/ 217 h 217"/>
                <a:gd name="T6" fmla="*/ 0 w 7"/>
                <a:gd name="T7" fmla="*/ 0 h 217"/>
                <a:gd name="T8" fmla="*/ 7 w 7"/>
                <a:gd name="T9" fmla="*/ 0 h 217"/>
                <a:gd name="T10" fmla="*/ 7 w 7"/>
                <a:gd name="T11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17">
                  <a:moveTo>
                    <a:pt x="7" y="217"/>
                  </a:moveTo>
                  <a:lnTo>
                    <a:pt x="7" y="217"/>
                  </a:lnTo>
                  <a:lnTo>
                    <a:pt x="0" y="217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6" name="组合 46"/>
          <p:cNvGrpSpPr/>
          <p:nvPr userDrawn="1"/>
        </p:nvGrpSpPr>
        <p:grpSpPr>
          <a:xfrm rot="19680185">
            <a:off x="2669841" y="4499503"/>
            <a:ext cx="920458" cy="709092"/>
            <a:chOff x="2486025" y="3619500"/>
            <a:chExt cx="1500188" cy="1155700"/>
          </a:xfrm>
          <a:solidFill>
            <a:schemeClr val="bg1">
              <a:alpha val="10000"/>
            </a:schemeClr>
          </a:solidFill>
        </p:grpSpPr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Freeform 29"/>
          <p:cNvSpPr>
            <a:spLocks noEditPoints="1"/>
          </p:cNvSpPr>
          <p:nvPr userDrawn="1"/>
        </p:nvSpPr>
        <p:spPr bwMode="auto">
          <a:xfrm>
            <a:off x="4567724" y="3130391"/>
            <a:ext cx="905329" cy="907255"/>
          </a:xfrm>
          <a:custGeom>
            <a:avLst/>
            <a:gdLst>
              <a:gd name="T0" fmla="*/ 578 w 811"/>
              <a:gd name="T1" fmla="*/ 436 h 811"/>
              <a:gd name="T2" fmla="*/ 578 w 811"/>
              <a:gd name="T3" fmla="*/ 436 h 811"/>
              <a:gd name="T4" fmla="*/ 531 w 811"/>
              <a:gd name="T5" fmla="*/ 269 h 811"/>
              <a:gd name="T6" fmla="*/ 698 w 811"/>
              <a:gd name="T7" fmla="*/ 222 h 811"/>
              <a:gd name="T8" fmla="*/ 745 w 811"/>
              <a:gd name="T9" fmla="*/ 389 h 811"/>
              <a:gd name="T10" fmla="*/ 578 w 811"/>
              <a:gd name="T11" fmla="*/ 436 h 811"/>
              <a:gd name="T12" fmla="*/ 656 w 811"/>
              <a:gd name="T13" fmla="*/ 663 h 811"/>
              <a:gd name="T14" fmla="*/ 656 w 811"/>
              <a:gd name="T15" fmla="*/ 663 h 811"/>
              <a:gd name="T16" fmla="*/ 489 w 811"/>
              <a:gd name="T17" fmla="*/ 710 h 811"/>
              <a:gd name="T18" fmla="*/ 441 w 811"/>
              <a:gd name="T19" fmla="*/ 543 h 811"/>
              <a:gd name="T20" fmla="*/ 609 w 811"/>
              <a:gd name="T21" fmla="*/ 495 h 811"/>
              <a:gd name="T22" fmla="*/ 656 w 811"/>
              <a:gd name="T23" fmla="*/ 663 h 811"/>
              <a:gd name="T24" fmla="*/ 366 w 811"/>
              <a:gd name="T25" fmla="*/ 405 h 811"/>
              <a:gd name="T26" fmla="*/ 366 w 811"/>
              <a:gd name="T27" fmla="*/ 405 h 811"/>
              <a:gd name="T28" fmla="*/ 405 w 811"/>
              <a:gd name="T29" fmla="*/ 366 h 811"/>
              <a:gd name="T30" fmla="*/ 444 w 811"/>
              <a:gd name="T31" fmla="*/ 405 h 811"/>
              <a:gd name="T32" fmla="*/ 405 w 811"/>
              <a:gd name="T33" fmla="*/ 444 h 811"/>
              <a:gd name="T34" fmla="*/ 366 w 811"/>
              <a:gd name="T35" fmla="*/ 405 h 811"/>
              <a:gd name="T36" fmla="*/ 369 w 811"/>
              <a:gd name="T37" fmla="*/ 663 h 811"/>
              <a:gd name="T38" fmla="*/ 369 w 811"/>
              <a:gd name="T39" fmla="*/ 663 h 811"/>
              <a:gd name="T40" fmla="*/ 201 w 811"/>
              <a:gd name="T41" fmla="*/ 710 h 811"/>
              <a:gd name="T42" fmla="*/ 154 w 811"/>
              <a:gd name="T43" fmla="*/ 543 h 811"/>
              <a:gd name="T44" fmla="*/ 321 w 811"/>
              <a:gd name="T45" fmla="*/ 495 h 811"/>
              <a:gd name="T46" fmla="*/ 369 w 811"/>
              <a:gd name="T47" fmla="*/ 663 h 811"/>
              <a:gd name="T48" fmla="*/ 112 w 811"/>
              <a:gd name="T49" fmla="*/ 436 h 811"/>
              <a:gd name="T50" fmla="*/ 112 w 811"/>
              <a:gd name="T51" fmla="*/ 436 h 811"/>
              <a:gd name="T52" fmla="*/ 65 w 811"/>
              <a:gd name="T53" fmla="*/ 269 h 811"/>
              <a:gd name="T54" fmla="*/ 232 w 811"/>
              <a:gd name="T55" fmla="*/ 222 h 811"/>
              <a:gd name="T56" fmla="*/ 280 w 811"/>
              <a:gd name="T57" fmla="*/ 389 h 811"/>
              <a:gd name="T58" fmla="*/ 112 w 811"/>
              <a:gd name="T59" fmla="*/ 436 h 811"/>
              <a:gd name="T60" fmla="*/ 298 w 811"/>
              <a:gd name="T61" fmla="*/ 100 h 811"/>
              <a:gd name="T62" fmla="*/ 298 w 811"/>
              <a:gd name="T63" fmla="*/ 100 h 811"/>
              <a:gd name="T64" fmla="*/ 465 w 811"/>
              <a:gd name="T65" fmla="*/ 52 h 811"/>
              <a:gd name="T66" fmla="*/ 513 w 811"/>
              <a:gd name="T67" fmla="*/ 220 h 811"/>
              <a:gd name="T68" fmla="*/ 345 w 811"/>
              <a:gd name="T69" fmla="*/ 267 h 811"/>
              <a:gd name="T70" fmla="*/ 298 w 811"/>
              <a:gd name="T71" fmla="*/ 100 h 811"/>
              <a:gd name="T72" fmla="*/ 405 w 811"/>
              <a:gd name="T73" fmla="*/ 0 h 811"/>
              <a:gd name="T74" fmla="*/ 405 w 811"/>
              <a:gd name="T75" fmla="*/ 0 h 811"/>
              <a:gd name="T76" fmla="*/ 0 w 811"/>
              <a:gd name="T77" fmla="*/ 405 h 811"/>
              <a:gd name="T78" fmla="*/ 405 w 811"/>
              <a:gd name="T79" fmla="*/ 811 h 811"/>
              <a:gd name="T80" fmla="*/ 811 w 811"/>
              <a:gd name="T81" fmla="*/ 405 h 811"/>
              <a:gd name="T82" fmla="*/ 405 w 811"/>
              <a:gd name="T83" fmla="*/ 0 h 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11" h="811">
                <a:moveTo>
                  <a:pt x="578" y="436"/>
                </a:moveTo>
                <a:lnTo>
                  <a:pt x="578" y="436"/>
                </a:lnTo>
                <a:cubicBezTo>
                  <a:pt x="519" y="403"/>
                  <a:pt x="497" y="329"/>
                  <a:pt x="531" y="269"/>
                </a:cubicBezTo>
                <a:cubicBezTo>
                  <a:pt x="564" y="210"/>
                  <a:pt x="638" y="188"/>
                  <a:pt x="698" y="222"/>
                </a:cubicBezTo>
                <a:cubicBezTo>
                  <a:pt x="757" y="255"/>
                  <a:pt x="778" y="329"/>
                  <a:pt x="745" y="389"/>
                </a:cubicBezTo>
                <a:cubicBezTo>
                  <a:pt x="712" y="448"/>
                  <a:pt x="637" y="469"/>
                  <a:pt x="578" y="436"/>
                </a:cubicBezTo>
                <a:close/>
                <a:moveTo>
                  <a:pt x="656" y="663"/>
                </a:moveTo>
                <a:lnTo>
                  <a:pt x="656" y="663"/>
                </a:lnTo>
                <a:cubicBezTo>
                  <a:pt x="623" y="722"/>
                  <a:pt x="548" y="743"/>
                  <a:pt x="489" y="710"/>
                </a:cubicBezTo>
                <a:cubicBezTo>
                  <a:pt x="430" y="677"/>
                  <a:pt x="408" y="602"/>
                  <a:pt x="441" y="543"/>
                </a:cubicBezTo>
                <a:cubicBezTo>
                  <a:pt x="474" y="484"/>
                  <a:pt x="549" y="462"/>
                  <a:pt x="609" y="495"/>
                </a:cubicBezTo>
                <a:cubicBezTo>
                  <a:pt x="668" y="528"/>
                  <a:pt x="689" y="603"/>
                  <a:pt x="656" y="663"/>
                </a:cubicBezTo>
                <a:close/>
                <a:moveTo>
                  <a:pt x="366" y="405"/>
                </a:moveTo>
                <a:lnTo>
                  <a:pt x="366" y="405"/>
                </a:lnTo>
                <a:cubicBezTo>
                  <a:pt x="366" y="384"/>
                  <a:pt x="384" y="366"/>
                  <a:pt x="405" y="366"/>
                </a:cubicBezTo>
                <a:cubicBezTo>
                  <a:pt x="427" y="366"/>
                  <a:pt x="444" y="384"/>
                  <a:pt x="444" y="405"/>
                </a:cubicBezTo>
                <a:cubicBezTo>
                  <a:pt x="444" y="427"/>
                  <a:pt x="427" y="444"/>
                  <a:pt x="405" y="444"/>
                </a:cubicBezTo>
                <a:cubicBezTo>
                  <a:pt x="384" y="444"/>
                  <a:pt x="366" y="427"/>
                  <a:pt x="366" y="405"/>
                </a:cubicBezTo>
                <a:close/>
                <a:moveTo>
                  <a:pt x="369" y="663"/>
                </a:moveTo>
                <a:lnTo>
                  <a:pt x="369" y="663"/>
                </a:lnTo>
                <a:cubicBezTo>
                  <a:pt x="336" y="722"/>
                  <a:pt x="261" y="743"/>
                  <a:pt x="201" y="710"/>
                </a:cubicBezTo>
                <a:cubicBezTo>
                  <a:pt x="142" y="677"/>
                  <a:pt x="121" y="602"/>
                  <a:pt x="154" y="543"/>
                </a:cubicBezTo>
                <a:cubicBezTo>
                  <a:pt x="187" y="484"/>
                  <a:pt x="262" y="462"/>
                  <a:pt x="321" y="495"/>
                </a:cubicBezTo>
                <a:cubicBezTo>
                  <a:pt x="381" y="528"/>
                  <a:pt x="402" y="603"/>
                  <a:pt x="369" y="663"/>
                </a:cubicBezTo>
                <a:close/>
                <a:moveTo>
                  <a:pt x="112" y="436"/>
                </a:moveTo>
                <a:lnTo>
                  <a:pt x="112" y="436"/>
                </a:lnTo>
                <a:cubicBezTo>
                  <a:pt x="53" y="403"/>
                  <a:pt x="32" y="329"/>
                  <a:pt x="65" y="269"/>
                </a:cubicBezTo>
                <a:cubicBezTo>
                  <a:pt x="98" y="210"/>
                  <a:pt x="173" y="188"/>
                  <a:pt x="232" y="222"/>
                </a:cubicBezTo>
                <a:cubicBezTo>
                  <a:pt x="291" y="255"/>
                  <a:pt x="313" y="329"/>
                  <a:pt x="280" y="389"/>
                </a:cubicBezTo>
                <a:cubicBezTo>
                  <a:pt x="247" y="448"/>
                  <a:pt x="172" y="469"/>
                  <a:pt x="112" y="436"/>
                </a:cubicBezTo>
                <a:close/>
                <a:moveTo>
                  <a:pt x="298" y="100"/>
                </a:moveTo>
                <a:lnTo>
                  <a:pt x="298" y="100"/>
                </a:lnTo>
                <a:cubicBezTo>
                  <a:pt x="331" y="41"/>
                  <a:pt x="406" y="19"/>
                  <a:pt x="465" y="52"/>
                </a:cubicBezTo>
                <a:cubicBezTo>
                  <a:pt x="524" y="85"/>
                  <a:pt x="546" y="160"/>
                  <a:pt x="513" y="220"/>
                </a:cubicBezTo>
                <a:cubicBezTo>
                  <a:pt x="480" y="279"/>
                  <a:pt x="405" y="300"/>
                  <a:pt x="345" y="267"/>
                </a:cubicBezTo>
                <a:cubicBezTo>
                  <a:pt x="286" y="234"/>
                  <a:pt x="265" y="159"/>
                  <a:pt x="298" y="100"/>
                </a:cubicBezTo>
                <a:close/>
                <a:moveTo>
                  <a:pt x="405" y="0"/>
                </a:moveTo>
                <a:lnTo>
                  <a:pt x="405" y="0"/>
                </a:lnTo>
                <a:cubicBezTo>
                  <a:pt x="181" y="0"/>
                  <a:pt x="0" y="181"/>
                  <a:pt x="0" y="405"/>
                </a:cubicBezTo>
                <a:cubicBezTo>
                  <a:pt x="0" y="629"/>
                  <a:pt x="181" y="811"/>
                  <a:pt x="405" y="811"/>
                </a:cubicBezTo>
                <a:cubicBezTo>
                  <a:pt x="629" y="811"/>
                  <a:pt x="811" y="629"/>
                  <a:pt x="811" y="405"/>
                </a:cubicBezTo>
                <a:cubicBezTo>
                  <a:pt x="811" y="181"/>
                  <a:pt x="629" y="0"/>
                  <a:pt x="40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5"/>
          <p:cNvSpPr>
            <a:spLocks noEditPoints="1"/>
          </p:cNvSpPr>
          <p:nvPr userDrawn="1"/>
        </p:nvSpPr>
        <p:spPr bwMode="auto">
          <a:xfrm rot="1264384">
            <a:off x="3800465" y="6382321"/>
            <a:ext cx="1000393" cy="429321"/>
          </a:xfrm>
          <a:custGeom>
            <a:avLst/>
            <a:gdLst>
              <a:gd name="T0" fmla="*/ 1727 w 3152"/>
              <a:gd name="T1" fmla="*/ 1223 h 1356"/>
              <a:gd name="T2" fmla="*/ 1727 w 3152"/>
              <a:gd name="T3" fmla="*/ 421 h 1356"/>
              <a:gd name="T4" fmla="*/ 1727 w 3152"/>
              <a:gd name="T5" fmla="*/ 1223 h 1356"/>
              <a:gd name="T6" fmla="*/ 534 w 3152"/>
              <a:gd name="T7" fmla="*/ 1223 h 1356"/>
              <a:gd name="T8" fmla="*/ 522 w 3152"/>
              <a:gd name="T9" fmla="*/ 422 h 1356"/>
              <a:gd name="T10" fmla="*/ 550 w 3152"/>
              <a:gd name="T11" fmla="*/ 422 h 1356"/>
              <a:gd name="T12" fmla="*/ 534 w 3152"/>
              <a:gd name="T13" fmla="*/ 1223 h 1356"/>
              <a:gd name="T14" fmla="*/ 2965 w 3152"/>
              <a:gd name="T15" fmla="*/ 30 h 1356"/>
              <a:gd name="T16" fmla="*/ 2960 w 3152"/>
              <a:gd name="T17" fmla="*/ 24 h 1356"/>
              <a:gd name="T18" fmla="*/ 2955 w 3152"/>
              <a:gd name="T19" fmla="*/ 19 h 1356"/>
              <a:gd name="T20" fmla="*/ 2945 w 3152"/>
              <a:gd name="T21" fmla="*/ 11 h 1356"/>
              <a:gd name="T22" fmla="*/ 2934 w 3152"/>
              <a:gd name="T23" fmla="*/ 5 h 1356"/>
              <a:gd name="T24" fmla="*/ 2921 w 3152"/>
              <a:gd name="T25" fmla="*/ 2 h 1356"/>
              <a:gd name="T26" fmla="*/ 2908 w 3152"/>
              <a:gd name="T27" fmla="*/ 1 h 1356"/>
              <a:gd name="T28" fmla="*/ 2896 w 3152"/>
              <a:gd name="T29" fmla="*/ 2 h 1356"/>
              <a:gd name="T30" fmla="*/ 2883 w 3152"/>
              <a:gd name="T31" fmla="*/ 6 h 1356"/>
              <a:gd name="T32" fmla="*/ 2872 w 3152"/>
              <a:gd name="T33" fmla="*/ 12 h 1356"/>
              <a:gd name="T34" fmla="*/ 2867 w 3152"/>
              <a:gd name="T35" fmla="*/ 17 h 1356"/>
              <a:gd name="T36" fmla="*/ 2861 w 3152"/>
              <a:gd name="T37" fmla="*/ 21 h 1356"/>
              <a:gd name="T38" fmla="*/ 1727 w 3152"/>
              <a:gd name="T39" fmla="*/ 288 h 1356"/>
              <a:gd name="T40" fmla="*/ 1064 w 3152"/>
              <a:gd name="T41" fmla="*/ 756 h 1356"/>
              <a:gd name="T42" fmla="*/ 799 w 3152"/>
              <a:gd name="T43" fmla="*/ 173 h 1356"/>
              <a:gd name="T44" fmla="*/ 975 w 3152"/>
              <a:gd name="T45" fmla="*/ 380 h 1356"/>
              <a:gd name="T46" fmla="*/ 1030 w 3152"/>
              <a:gd name="T47" fmla="*/ 275 h 1356"/>
              <a:gd name="T48" fmla="*/ 863 w 3152"/>
              <a:gd name="T49" fmla="*/ 29 h 1356"/>
              <a:gd name="T50" fmla="*/ 854 w 3152"/>
              <a:gd name="T51" fmla="*/ 19 h 1356"/>
              <a:gd name="T52" fmla="*/ 850 w 3152"/>
              <a:gd name="T53" fmla="*/ 16 h 1356"/>
              <a:gd name="T54" fmla="*/ 838 w 3152"/>
              <a:gd name="T55" fmla="*/ 8 h 1356"/>
              <a:gd name="T56" fmla="*/ 825 w 3152"/>
              <a:gd name="T57" fmla="*/ 3 h 1356"/>
              <a:gd name="T58" fmla="*/ 813 w 3152"/>
              <a:gd name="T59" fmla="*/ 1 h 1356"/>
              <a:gd name="T60" fmla="*/ 800 w 3152"/>
              <a:gd name="T61" fmla="*/ 1 h 1356"/>
              <a:gd name="T62" fmla="*/ 787 w 3152"/>
              <a:gd name="T63" fmla="*/ 4 h 1356"/>
              <a:gd name="T64" fmla="*/ 774 w 3152"/>
              <a:gd name="T65" fmla="*/ 10 h 1356"/>
              <a:gd name="T66" fmla="*/ 770 w 3152"/>
              <a:gd name="T67" fmla="*/ 12 h 1356"/>
              <a:gd name="T68" fmla="*/ 760 w 3152"/>
              <a:gd name="T69" fmla="*/ 21 h 1356"/>
              <a:gd name="T70" fmla="*/ 508 w 3152"/>
              <a:gd name="T71" fmla="*/ 289 h 1356"/>
              <a:gd name="T72" fmla="*/ 534 w 3152"/>
              <a:gd name="T73" fmla="*/ 1356 h 1356"/>
              <a:gd name="T74" fmla="*/ 1197 w 3152"/>
              <a:gd name="T75" fmla="*/ 889 h 1356"/>
              <a:gd name="T76" fmla="*/ 2260 w 3152"/>
              <a:gd name="T77" fmla="*/ 856 h 1356"/>
              <a:gd name="T78" fmla="*/ 3021 w 3152"/>
              <a:gd name="T79" fmla="*/ 350 h 1356"/>
              <a:gd name="T80" fmla="*/ 3114 w 3152"/>
              <a:gd name="T81" fmla="*/ 368 h 1356"/>
              <a:gd name="T82" fmla="*/ 2965 w 3152"/>
              <a:gd name="T83" fmla="*/ 30 h 1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52" h="1356">
                <a:moveTo>
                  <a:pt x="1727" y="1223"/>
                </a:moveTo>
                <a:lnTo>
                  <a:pt x="1727" y="1223"/>
                </a:lnTo>
                <a:cubicBezTo>
                  <a:pt x="1506" y="1223"/>
                  <a:pt x="1326" y="1043"/>
                  <a:pt x="1326" y="822"/>
                </a:cubicBezTo>
                <a:cubicBezTo>
                  <a:pt x="1326" y="601"/>
                  <a:pt x="1506" y="421"/>
                  <a:pt x="1727" y="421"/>
                </a:cubicBezTo>
                <a:cubicBezTo>
                  <a:pt x="1948" y="421"/>
                  <a:pt x="2128" y="601"/>
                  <a:pt x="2128" y="822"/>
                </a:cubicBezTo>
                <a:cubicBezTo>
                  <a:pt x="2128" y="1043"/>
                  <a:pt x="1948" y="1223"/>
                  <a:pt x="1727" y="1223"/>
                </a:cubicBezTo>
                <a:close/>
                <a:moveTo>
                  <a:pt x="534" y="1223"/>
                </a:moveTo>
                <a:lnTo>
                  <a:pt x="534" y="1223"/>
                </a:lnTo>
                <a:cubicBezTo>
                  <a:pt x="313" y="1223"/>
                  <a:pt x="133" y="1043"/>
                  <a:pt x="133" y="822"/>
                </a:cubicBezTo>
                <a:cubicBezTo>
                  <a:pt x="133" y="605"/>
                  <a:pt x="306" y="428"/>
                  <a:pt x="522" y="422"/>
                </a:cubicBezTo>
                <a:cubicBezTo>
                  <a:pt x="526" y="423"/>
                  <a:pt x="531" y="423"/>
                  <a:pt x="536" y="423"/>
                </a:cubicBezTo>
                <a:cubicBezTo>
                  <a:pt x="540" y="423"/>
                  <a:pt x="545" y="423"/>
                  <a:pt x="550" y="422"/>
                </a:cubicBezTo>
                <a:cubicBezTo>
                  <a:pt x="763" y="430"/>
                  <a:pt x="935" y="607"/>
                  <a:pt x="935" y="822"/>
                </a:cubicBezTo>
                <a:cubicBezTo>
                  <a:pt x="935" y="1043"/>
                  <a:pt x="755" y="1223"/>
                  <a:pt x="534" y="1223"/>
                </a:cubicBezTo>
                <a:close/>
                <a:moveTo>
                  <a:pt x="2965" y="30"/>
                </a:moveTo>
                <a:lnTo>
                  <a:pt x="2965" y="30"/>
                </a:lnTo>
                <a:cubicBezTo>
                  <a:pt x="2965" y="30"/>
                  <a:pt x="2965" y="29"/>
                  <a:pt x="2965" y="29"/>
                </a:cubicBezTo>
                <a:cubicBezTo>
                  <a:pt x="2963" y="27"/>
                  <a:pt x="2962" y="26"/>
                  <a:pt x="2960" y="24"/>
                </a:cubicBezTo>
                <a:cubicBezTo>
                  <a:pt x="2959" y="22"/>
                  <a:pt x="2957" y="20"/>
                  <a:pt x="2956" y="19"/>
                </a:cubicBezTo>
                <a:cubicBezTo>
                  <a:pt x="2956" y="19"/>
                  <a:pt x="2955" y="19"/>
                  <a:pt x="2955" y="19"/>
                </a:cubicBezTo>
                <a:cubicBezTo>
                  <a:pt x="2954" y="17"/>
                  <a:pt x="2953" y="17"/>
                  <a:pt x="2952" y="16"/>
                </a:cubicBezTo>
                <a:cubicBezTo>
                  <a:pt x="2950" y="14"/>
                  <a:pt x="2948" y="12"/>
                  <a:pt x="2945" y="11"/>
                </a:cubicBezTo>
                <a:cubicBezTo>
                  <a:pt x="2944" y="10"/>
                  <a:pt x="2942" y="9"/>
                  <a:pt x="2940" y="8"/>
                </a:cubicBezTo>
                <a:cubicBezTo>
                  <a:pt x="2938" y="7"/>
                  <a:pt x="2936" y="6"/>
                  <a:pt x="2934" y="5"/>
                </a:cubicBezTo>
                <a:cubicBezTo>
                  <a:pt x="2932" y="4"/>
                  <a:pt x="2930" y="4"/>
                  <a:pt x="2928" y="3"/>
                </a:cubicBezTo>
                <a:cubicBezTo>
                  <a:pt x="2925" y="3"/>
                  <a:pt x="2923" y="2"/>
                  <a:pt x="2921" y="2"/>
                </a:cubicBezTo>
                <a:cubicBezTo>
                  <a:pt x="2919" y="1"/>
                  <a:pt x="2917" y="1"/>
                  <a:pt x="2915" y="1"/>
                </a:cubicBezTo>
                <a:cubicBezTo>
                  <a:pt x="2913" y="1"/>
                  <a:pt x="2911" y="0"/>
                  <a:pt x="2908" y="1"/>
                </a:cubicBezTo>
                <a:cubicBezTo>
                  <a:pt x="2907" y="1"/>
                  <a:pt x="2905" y="1"/>
                  <a:pt x="2903" y="1"/>
                </a:cubicBezTo>
                <a:cubicBezTo>
                  <a:pt x="2900" y="1"/>
                  <a:pt x="2898" y="2"/>
                  <a:pt x="2896" y="2"/>
                </a:cubicBezTo>
                <a:cubicBezTo>
                  <a:pt x="2894" y="2"/>
                  <a:pt x="2892" y="3"/>
                  <a:pt x="2890" y="4"/>
                </a:cubicBezTo>
                <a:cubicBezTo>
                  <a:pt x="2887" y="5"/>
                  <a:pt x="2885" y="5"/>
                  <a:pt x="2883" y="6"/>
                </a:cubicBezTo>
                <a:cubicBezTo>
                  <a:pt x="2881" y="7"/>
                  <a:pt x="2879" y="8"/>
                  <a:pt x="2876" y="10"/>
                </a:cubicBezTo>
                <a:cubicBezTo>
                  <a:pt x="2875" y="11"/>
                  <a:pt x="2874" y="11"/>
                  <a:pt x="2872" y="12"/>
                </a:cubicBezTo>
                <a:cubicBezTo>
                  <a:pt x="2872" y="12"/>
                  <a:pt x="2872" y="12"/>
                  <a:pt x="2872" y="12"/>
                </a:cubicBezTo>
                <a:cubicBezTo>
                  <a:pt x="2870" y="14"/>
                  <a:pt x="2868" y="15"/>
                  <a:pt x="2867" y="17"/>
                </a:cubicBezTo>
                <a:cubicBezTo>
                  <a:pt x="2865" y="18"/>
                  <a:pt x="2863" y="20"/>
                  <a:pt x="2861" y="21"/>
                </a:cubicBezTo>
                <a:cubicBezTo>
                  <a:pt x="2861" y="21"/>
                  <a:pt x="2861" y="21"/>
                  <a:pt x="2861" y="21"/>
                </a:cubicBezTo>
                <a:lnTo>
                  <a:pt x="2242" y="680"/>
                </a:lnTo>
                <a:cubicBezTo>
                  <a:pt x="2180" y="454"/>
                  <a:pt x="1973" y="288"/>
                  <a:pt x="1727" y="288"/>
                </a:cubicBezTo>
                <a:cubicBezTo>
                  <a:pt x="1455" y="288"/>
                  <a:pt x="1230" y="492"/>
                  <a:pt x="1197" y="756"/>
                </a:cubicBezTo>
                <a:lnTo>
                  <a:pt x="1064" y="756"/>
                </a:lnTo>
                <a:cubicBezTo>
                  <a:pt x="1037" y="539"/>
                  <a:pt x="880" y="363"/>
                  <a:pt x="674" y="307"/>
                </a:cubicBezTo>
                <a:lnTo>
                  <a:pt x="799" y="173"/>
                </a:lnTo>
                <a:lnTo>
                  <a:pt x="919" y="350"/>
                </a:lnTo>
                <a:cubicBezTo>
                  <a:pt x="932" y="369"/>
                  <a:pt x="953" y="380"/>
                  <a:pt x="975" y="380"/>
                </a:cubicBezTo>
                <a:cubicBezTo>
                  <a:pt x="988" y="380"/>
                  <a:pt x="1001" y="376"/>
                  <a:pt x="1012" y="368"/>
                </a:cubicBezTo>
                <a:cubicBezTo>
                  <a:pt x="1042" y="347"/>
                  <a:pt x="1050" y="306"/>
                  <a:pt x="1030" y="275"/>
                </a:cubicBezTo>
                <a:lnTo>
                  <a:pt x="863" y="30"/>
                </a:lnTo>
                <a:cubicBezTo>
                  <a:pt x="863" y="30"/>
                  <a:pt x="863" y="29"/>
                  <a:pt x="863" y="29"/>
                </a:cubicBezTo>
                <a:cubicBezTo>
                  <a:pt x="861" y="27"/>
                  <a:pt x="860" y="26"/>
                  <a:pt x="858" y="24"/>
                </a:cubicBezTo>
                <a:cubicBezTo>
                  <a:pt x="857" y="22"/>
                  <a:pt x="855" y="20"/>
                  <a:pt x="854" y="19"/>
                </a:cubicBezTo>
                <a:cubicBezTo>
                  <a:pt x="854" y="19"/>
                  <a:pt x="854" y="19"/>
                  <a:pt x="853" y="19"/>
                </a:cubicBezTo>
                <a:cubicBezTo>
                  <a:pt x="852" y="17"/>
                  <a:pt x="851" y="17"/>
                  <a:pt x="850" y="16"/>
                </a:cubicBezTo>
                <a:cubicBezTo>
                  <a:pt x="848" y="14"/>
                  <a:pt x="846" y="12"/>
                  <a:pt x="843" y="11"/>
                </a:cubicBezTo>
                <a:cubicBezTo>
                  <a:pt x="842" y="10"/>
                  <a:pt x="840" y="9"/>
                  <a:pt x="838" y="8"/>
                </a:cubicBezTo>
                <a:cubicBezTo>
                  <a:pt x="836" y="7"/>
                  <a:pt x="834" y="6"/>
                  <a:pt x="832" y="5"/>
                </a:cubicBezTo>
                <a:cubicBezTo>
                  <a:pt x="830" y="4"/>
                  <a:pt x="827" y="4"/>
                  <a:pt x="825" y="3"/>
                </a:cubicBezTo>
                <a:cubicBezTo>
                  <a:pt x="823" y="3"/>
                  <a:pt x="821" y="2"/>
                  <a:pt x="819" y="2"/>
                </a:cubicBezTo>
                <a:cubicBezTo>
                  <a:pt x="817" y="1"/>
                  <a:pt x="815" y="1"/>
                  <a:pt x="813" y="1"/>
                </a:cubicBezTo>
                <a:cubicBezTo>
                  <a:pt x="811" y="1"/>
                  <a:pt x="809" y="1"/>
                  <a:pt x="807" y="1"/>
                </a:cubicBezTo>
                <a:cubicBezTo>
                  <a:pt x="805" y="1"/>
                  <a:pt x="802" y="1"/>
                  <a:pt x="800" y="1"/>
                </a:cubicBezTo>
                <a:cubicBezTo>
                  <a:pt x="798" y="1"/>
                  <a:pt x="796" y="2"/>
                  <a:pt x="794" y="2"/>
                </a:cubicBezTo>
                <a:cubicBezTo>
                  <a:pt x="792" y="2"/>
                  <a:pt x="790" y="3"/>
                  <a:pt x="787" y="4"/>
                </a:cubicBezTo>
                <a:cubicBezTo>
                  <a:pt x="785" y="5"/>
                  <a:pt x="783" y="5"/>
                  <a:pt x="782" y="6"/>
                </a:cubicBezTo>
                <a:cubicBezTo>
                  <a:pt x="779" y="7"/>
                  <a:pt x="777" y="8"/>
                  <a:pt x="774" y="10"/>
                </a:cubicBezTo>
                <a:cubicBezTo>
                  <a:pt x="773" y="11"/>
                  <a:pt x="772" y="11"/>
                  <a:pt x="770" y="12"/>
                </a:cubicBezTo>
                <a:cubicBezTo>
                  <a:pt x="770" y="12"/>
                  <a:pt x="770" y="12"/>
                  <a:pt x="770" y="12"/>
                </a:cubicBezTo>
                <a:cubicBezTo>
                  <a:pt x="768" y="14"/>
                  <a:pt x="766" y="15"/>
                  <a:pt x="765" y="17"/>
                </a:cubicBezTo>
                <a:cubicBezTo>
                  <a:pt x="763" y="18"/>
                  <a:pt x="761" y="20"/>
                  <a:pt x="760" y="21"/>
                </a:cubicBezTo>
                <a:cubicBezTo>
                  <a:pt x="759" y="21"/>
                  <a:pt x="759" y="21"/>
                  <a:pt x="759" y="21"/>
                </a:cubicBezTo>
                <a:lnTo>
                  <a:pt x="508" y="289"/>
                </a:lnTo>
                <a:cubicBezTo>
                  <a:pt x="225" y="302"/>
                  <a:pt x="0" y="536"/>
                  <a:pt x="0" y="822"/>
                </a:cubicBezTo>
                <a:cubicBezTo>
                  <a:pt x="0" y="1117"/>
                  <a:pt x="239" y="1356"/>
                  <a:pt x="534" y="1356"/>
                </a:cubicBezTo>
                <a:cubicBezTo>
                  <a:pt x="806" y="1356"/>
                  <a:pt x="1031" y="1152"/>
                  <a:pt x="1064" y="889"/>
                </a:cubicBezTo>
                <a:lnTo>
                  <a:pt x="1197" y="889"/>
                </a:lnTo>
                <a:cubicBezTo>
                  <a:pt x="1230" y="1152"/>
                  <a:pt x="1455" y="1356"/>
                  <a:pt x="1727" y="1356"/>
                </a:cubicBezTo>
                <a:cubicBezTo>
                  <a:pt x="2011" y="1356"/>
                  <a:pt x="2243" y="1135"/>
                  <a:pt x="2260" y="856"/>
                </a:cubicBezTo>
                <a:lnTo>
                  <a:pt x="2901" y="173"/>
                </a:lnTo>
                <a:lnTo>
                  <a:pt x="3021" y="350"/>
                </a:lnTo>
                <a:cubicBezTo>
                  <a:pt x="3034" y="369"/>
                  <a:pt x="3055" y="380"/>
                  <a:pt x="3077" y="380"/>
                </a:cubicBezTo>
                <a:cubicBezTo>
                  <a:pt x="3089" y="380"/>
                  <a:pt x="3103" y="376"/>
                  <a:pt x="3114" y="368"/>
                </a:cubicBezTo>
                <a:cubicBezTo>
                  <a:pt x="3144" y="347"/>
                  <a:pt x="3152" y="306"/>
                  <a:pt x="3132" y="275"/>
                </a:cubicBezTo>
                <a:lnTo>
                  <a:pt x="2965" y="3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1" name="组合 22"/>
          <p:cNvGrpSpPr/>
          <p:nvPr userDrawn="1"/>
        </p:nvGrpSpPr>
        <p:grpSpPr>
          <a:xfrm rot="1013132">
            <a:off x="2506793" y="6413812"/>
            <a:ext cx="794889" cy="623974"/>
            <a:chOff x="3654425" y="5089525"/>
            <a:chExt cx="1860550" cy="1460500"/>
          </a:xfrm>
          <a:solidFill>
            <a:schemeClr val="bg1">
              <a:alpha val="10000"/>
            </a:schemeClr>
          </a:solidFill>
        </p:grpSpPr>
        <p:sp>
          <p:nvSpPr>
            <p:cNvPr id="3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9" name="组合 23"/>
          <p:cNvGrpSpPr/>
          <p:nvPr userDrawn="1"/>
        </p:nvGrpSpPr>
        <p:grpSpPr>
          <a:xfrm>
            <a:off x="6063218" y="3624642"/>
            <a:ext cx="1301704" cy="1299270"/>
            <a:chOff x="6262690" y="5170488"/>
            <a:chExt cx="1697038" cy="1693863"/>
          </a:xfrm>
          <a:solidFill>
            <a:schemeClr val="bg1">
              <a:alpha val="10000"/>
            </a:schemeClr>
          </a:solidFill>
        </p:grpSpPr>
        <p:sp>
          <p:nvSpPr>
            <p:cNvPr id="40" name="Freeform 19"/>
            <p:cNvSpPr>
              <a:spLocks noEditPoints="1"/>
            </p:cNvSpPr>
            <p:nvPr/>
          </p:nvSpPr>
          <p:spPr bwMode="auto">
            <a:xfrm>
              <a:off x="6262690" y="5170488"/>
              <a:ext cx="1697038" cy="1693863"/>
            </a:xfrm>
            <a:custGeom>
              <a:avLst/>
              <a:gdLst>
                <a:gd name="T0" fmla="*/ 1760 w 2284"/>
                <a:gd name="T1" fmla="*/ 1142 h 2284"/>
                <a:gd name="T2" fmla="*/ 1919 w 2284"/>
                <a:gd name="T3" fmla="*/ 1406 h 2284"/>
                <a:gd name="T4" fmla="*/ 1756 w 2284"/>
                <a:gd name="T5" fmla="*/ 1940 h 2284"/>
                <a:gd name="T6" fmla="*/ 1878 w 2284"/>
                <a:gd name="T7" fmla="*/ 1506 h 2284"/>
                <a:gd name="T8" fmla="*/ 1433 w 2284"/>
                <a:gd name="T9" fmla="*/ 1845 h 2284"/>
                <a:gd name="T10" fmla="*/ 1496 w 2284"/>
                <a:gd name="T11" fmla="*/ 1592 h 2284"/>
                <a:gd name="T12" fmla="*/ 1142 w 2284"/>
                <a:gd name="T13" fmla="*/ 2204 h 2284"/>
                <a:gd name="T14" fmla="*/ 1405 w 2284"/>
                <a:gd name="T15" fmla="*/ 1921 h 2284"/>
                <a:gd name="T16" fmla="*/ 787 w 2284"/>
                <a:gd name="T17" fmla="*/ 1592 h 2284"/>
                <a:gd name="T18" fmla="*/ 850 w 2284"/>
                <a:gd name="T19" fmla="*/ 1845 h 2284"/>
                <a:gd name="T20" fmla="*/ 528 w 2284"/>
                <a:gd name="T21" fmla="*/ 1940 h 2284"/>
                <a:gd name="T22" fmla="*/ 704 w 2284"/>
                <a:gd name="T23" fmla="*/ 1580 h 2284"/>
                <a:gd name="T24" fmla="*/ 80 w 2284"/>
                <a:gd name="T25" fmla="*/ 1143 h 2284"/>
                <a:gd name="T26" fmla="*/ 523 w 2284"/>
                <a:gd name="T27" fmla="*/ 1142 h 2284"/>
                <a:gd name="T28" fmla="*/ 676 w 2284"/>
                <a:gd name="T29" fmla="*/ 950 h 2284"/>
                <a:gd name="T30" fmla="*/ 439 w 2284"/>
                <a:gd name="T31" fmla="*/ 851 h 2284"/>
                <a:gd name="T32" fmla="*/ 676 w 2284"/>
                <a:gd name="T33" fmla="*/ 1335 h 2284"/>
                <a:gd name="T34" fmla="*/ 438 w 2284"/>
                <a:gd name="T35" fmla="*/ 1434 h 2284"/>
                <a:gd name="T36" fmla="*/ 670 w 2284"/>
                <a:gd name="T37" fmla="*/ 1204 h 2284"/>
                <a:gd name="T38" fmla="*/ 670 w 2284"/>
                <a:gd name="T39" fmla="*/ 1080 h 2284"/>
                <a:gd name="T40" fmla="*/ 391 w 2284"/>
                <a:gd name="T41" fmla="*/ 392 h 2284"/>
                <a:gd name="T42" fmla="*/ 778 w 2284"/>
                <a:gd name="T43" fmla="*/ 407 h 2284"/>
                <a:gd name="T44" fmla="*/ 391 w 2284"/>
                <a:gd name="T45" fmla="*/ 392 h 2284"/>
                <a:gd name="T46" fmla="*/ 1074 w 2284"/>
                <a:gd name="T47" fmla="*/ 574 h 2284"/>
                <a:gd name="T48" fmla="*/ 850 w 2284"/>
                <a:gd name="T49" fmla="*/ 440 h 2284"/>
                <a:gd name="T50" fmla="*/ 1405 w 2284"/>
                <a:gd name="T51" fmla="*/ 364 h 2284"/>
                <a:gd name="T52" fmla="*/ 1142 w 2284"/>
                <a:gd name="T53" fmla="*/ 80 h 2284"/>
                <a:gd name="T54" fmla="*/ 1335 w 2284"/>
                <a:gd name="T55" fmla="*/ 677 h 2284"/>
                <a:gd name="T56" fmla="*/ 1496 w 2284"/>
                <a:gd name="T57" fmla="*/ 693 h 2284"/>
                <a:gd name="T58" fmla="*/ 1509 w 2284"/>
                <a:gd name="T59" fmla="*/ 775 h 2284"/>
                <a:gd name="T60" fmla="*/ 1431 w 2284"/>
                <a:gd name="T61" fmla="*/ 765 h 2284"/>
                <a:gd name="T62" fmla="*/ 1142 w 2284"/>
                <a:gd name="T63" fmla="*/ 623 h 2284"/>
                <a:gd name="T64" fmla="*/ 1081 w 2284"/>
                <a:gd name="T65" fmla="*/ 671 h 2284"/>
                <a:gd name="T66" fmla="*/ 774 w 2284"/>
                <a:gd name="T67" fmla="*/ 775 h 2284"/>
                <a:gd name="T68" fmla="*/ 764 w 2284"/>
                <a:gd name="T69" fmla="*/ 853 h 2284"/>
                <a:gd name="T70" fmla="*/ 774 w 2284"/>
                <a:gd name="T71" fmla="*/ 1510 h 2284"/>
                <a:gd name="T72" fmla="*/ 852 w 2284"/>
                <a:gd name="T73" fmla="*/ 1520 h 2284"/>
                <a:gd name="T74" fmla="*/ 1142 w 2284"/>
                <a:gd name="T75" fmla="*/ 1662 h 2284"/>
                <a:gd name="T76" fmla="*/ 1203 w 2284"/>
                <a:gd name="T77" fmla="*/ 1614 h 2284"/>
                <a:gd name="T78" fmla="*/ 1509 w 2284"/>
                <a:gd name="T79" fmla="*/ 1510 h 2284"/>
                <a:gd name="T80" fmla="*/ 1519 w 2284"/>
                <a:gd name="T81" fmla="*/ 1432 h 2284"/>
                <a:gd name="T82" fmla="*/ 1302 w 2284"/>
                <a:gd name="T83" fmla="*/ 1530 h 2284"/>
                <a:gd name="T84" fmla="*/ 864 w 2284"/>
                <a:gd name="T85" fmla="*/ 1420 h 2284"/>
                <a:gd name="T86" fmla="*/ 754 w 2284"/>
                <a:gd name="T87" fmla="*/ 982 h 2284"/>
                <a:gd name="T88" fmla="*/ 1142 w 2284"/>
                <a:gd name="T89" fmla="*/ 750 h 2284"/>
                <a:gd name="T90" fmla="*/ 1529 w 2284"/>
                <a:gd name="T91" fmla="*/ 982 h 2284"/>
                <a:gd name="T92" fmla="*/ 1419 w 2284"/>
                <a:gd name="T93" fmla="*/ 1420 h 2284"/>
                <a:gd name="T94" fmla="*/ 1607 w 2284"/>
                <a:gd name="T95" fmla="*/ 950 h 2284"/>
                <a:gd name="T96" fmla="*/ 1710 w 2284"/>
                <a:gd name="T97" fmla="*/ 1075 h 2284"/>
                <a:gd name="T98" fmla="*/ 1845 w 2284"/>
                <a:gd name="T99" fmla="*/ 1434 h 2284"/>
                <a:gd name="T100" fmla="*/ 1711 w 2284"/>
                <a:gd name="T101" fmla="*/ 1210 h 2284"/>
                <a:gd name="T102" fmla="*/ 1661 w 2284"/>
                <a:gd name="T103" fmla="*/ 1142 h 2284"/>
                <a:gd name="T104" fmla="*/ 1613 w 2284"/>
                <a:gd name="T105" fmla="*/ 1080 h 2284"/>
                <a:gd name="T106" fmla="*/ 1893 w 2284"/>
                <a:gd name="T107" fmla="*/ 392 h 2284"/>
                <a:gd name="T108" fmla="*/ 1505 w 2284"/>
                <a:gd name="T109" fmla="*/ 407 h 2284"/>
                <a:gd name="T110" fmla="*/ 1952 w 2284"/>
                <a:gd name="T111" fmla="*/ 807 h 2284"/>
                <a:gd name="T112" fmla="*/ 1477 w 2284"/>
                <a:gd name="T113" fmla="*/ 332 h 2284"/>
                <a:gd name="T114" fmla="*/ 528 w 2284"/>
                <a:gd name="T115" fmla="*/ 265 h 2284"/>
                <a:gd name="T116" fmla="*/ 0 w 2284"/>
                <a:gd name="T117" fmla="*/ 1143 h 2284"/>
                <a:gd name="T118" fmla="*/ 528 w 2284"/>
                <a:gd name="T119" fmla="*/ 2020 h 2284"/>
                <a:gd name="T120" fmla="*/ 1477 w 2284"/>
                <a:gd name="T121" fmla="*/ 1953 h 2284"/>
                <a:gd name="T122" fmla="*/ 1952 w 2284"/>
                <a:gd name="T123" fmla="*/ 1478 h 2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4" h="2284">
                  <a:moveTo>
                    <a:pt x="1919" y="1406"/>
                  </a:moveTo>
                  <a:lnTo>
                    <a:pt x="1919" y="1406"/>
                  </a:lnTo>
                  <a:cubicBezTo>
                    <a:pt x="1878" y="1322"/>
                    <a:pt x="1825" y="1233"/>
                    <a:pt x="1760" y="1142"/>
                  </a:cubicBezTo>
                  <a:cubicBezTo>
                    <a:pt x="1824" y="1053"/>
                    <a:pt x="1878" y="965"/>
                    <a:pt x="1920" y="879"/>
                  </a:cubicBezTo>
                  <a:cubicBezTo>
                    <a:pt x="2100" y="953"/>
                    <a:pt x="2204" y="1049"/>
                    <a:pt x="2204" y="1143"/>
                  </a:cubicBezTo>
                  <a:cubicBezTo>
                    <a:pt x="2204" y="1236"/>
                    <a:pt x="2100" y="1332"/>
                    <a:pt x="1919" y="1406"/>
                  </a:cubicBezTo>
                  <a:close/>
                  <a:moveTo>
                    <a:pt x="1893" y="1893"/>
                  </a:moveTo>
                  <a:lnTo>
                    <a:pt x="1893" y="1893"/>
                  </a:lnTo>
                  <a:cubicBezTo>
                    <a:pt x="1862" y="1924"/>
                    <a:pt x="1816" y="1940"/>
                    <a:pt x="1756" y="1940"/>
                  </a:cubicBezTo>
                  <a:cubicBezTo>
                    <a:pt x="1684" y="1940"/>
                    <a:pt x="1599" y="1918"/>
                    <a:pt x="1505" y="1878"/>
                  </a:cubicBezTo>
                  <a:cubicBezTo>
                    <a:pt x="1536" y="1790"/>
                    <a:pt x="1561" y="1689"/>
                    <a:pt x="1579" y="1580"/>
                  </a:cubicBezTo>
                  <a:cubicBezTo>
                    <a:pt x="1689" y="1562"/>
                    <a:pt x="1789" y="1537"/>
                    <a:pt x="1878" y="1506"/>
                  </a:cubicBezTo>
                  <a:cubicBezTo>
                    <a:pt x="1954" y="1686"/>
                    <a:pt x="1959" y="1828"/>
                    <a:pt x="1893" y="1893"/>
                  </a:cubicBezTo>
                  <a:close/>
                  <a:moveTo>
                    <a:pt x="1433" y="1845"/>
                  </a:moveTo>
                  <a:lnTo>
                    <a:pt x="1433" y="1845"/>
                  </a:lnTo>
                  <a:cubicBezTo>
                    <a:pt x="1361" y="1809"/>
                    <a:pt x="1286" y="1764"/>
                    <a:pt x="1210" y="1711"/>
                  </a:cubicBezTo>
                  <a:cubicBezTo>
                    <a:pt x="1251" y="1679"/>
                    <a:pt x="1293" y="1644"/>
                    <a:pt x="1335" y="1608"/>
                  </a:cubicBezTo>
                  <a:cubicBezTo>
                    <a:pt x="1390" y="1604"/>
                    <a:pt x="1444" y="1599"/>
                    <a:pt x="1496" y="1592"/>
                  </a:cubicBezTo>
                  <a:cubicBezTo>
                    <a:pt x="1480" y="1686"/>
                    <a:pt x="1458" y="1771"/>
                    <a:pt x="1433" y="1845"/>
                  </a:cubicBezTo>
                  <a:close/>
                  <a:moveTo>
                    <a:pt x="1142" y="2204"/>
                  </a:moveTo>
                  <a:lnTo>
                    <a:pt x="1142" y="2204"/>
                  </a:lnTo>
                  <a:cubicBezTo>
                    <a:pt x="1049" y="2204"/>
                    <a:pt x="952" y="2101"/>
                    <a:pt x="878" y="1921"/>
                  </a:cubicBezTo>
                  <a:cubicBezTo>
                    <a:pt x="963" y="1879"/>
                    <a:pt x="1052" y="1825"/>
                    <a:pt x="1142" y="1761"/>
                  </a:cubicBezTo>
                  <a:cubicBezTo>
                    <a:pt x="1231" y="1825"/>
                    <a:pt x="1320" y="1879"/>
                    <a:pt x="1405" y="1921"/>
                  </a:cubicBezTo>
                  <a:cubicBezTo>
                    <a:pt x="1331" y="2101"/>
                    <a:pt x="1235" y="2204"/>
                    <a:pt x="1142" y="2204"/>
                  </a:cubicBezTo>
                  <a:close/>
                  <a:moveTo>
                    <a:pt x="787" y="1592"/>
                  </a:moveTo>
                  <a:lnTo>
                    <a:pt x="787" y="1592"/>
                  </a:lnTo>
                  <a:cubicBezTo>
                    <a:pt x="839" y="1599"/>
                    <a:pt x="893" y="1604"/>
                    <a:pt x="949" y="1608"/>
                  </a:cubicBezTo>
                  <a:cubicBezTo>
                    <a:pt x="990" y="1644"/>
                    <a:pt x="1032" y="1679"/>
                    <a:pt x="1074" y="1711"/>
                  </a:cubicBezTo>
                  <a:cubicBezTo>
                    <a:pt x="997" y="1764"/>
                    <a:pt x="922" y="1809"/>
                    <a:pt x="850" y="1845"/>
                  </a:cubicBezTo>
                  <a:cubicBezTo>
                    <a:pt x="825" y="1771"/>
                    <a:pt x="804" y="1686"/>
                    <a:pt x="787" y="1592"/>
                  </a:cubicBezTo>
                  <a:close/>
                  <a:moveTo>
                    <a:pt x="528" y="1940"/>
                  </a:moveTo>
                  <a:lnTo>
                    <a:pt x="528" y="1940"/>
                  </a:lnTo>
                  <a:cubicBezTo>
                    <a:pt x="468" y="1940"/>
                    <a:pt x="421" y="1924"/>
                    <a:pt x="391" y="1893"/>
                  </a:cubicBezTo>
                  <a:cubicBezTo>
                    <a:pt x="325" y="1828"/>
                    <a:pt x="330" y="1686"/>
                    <a:pt x="405" y="1506"/>
                  </a:cubicBezTo>
                  <a:cubicBezTo>
                    <a:pt x="494" y="1537"/>
                    <a:pt x="595" y="1562"/>
                    <a:pt x="704" y="1580"/>
                  </a:cubicBezTo>
                  <a:cubicBezTo>
                    <a:pt x="722" y="1689"/>
                    <a:pt x="747" y="1790"/>
                    <a:pt x="778" y="1878"/>
                  </a:cubicBezTo>
                  <a:cubicBezTo>
                    <a:pt x="685" y="1918"/>
                    <a:pt x="599" y="1940"/>
                    <a:pt x="528" y="1940"/>
                  </a:cubicBezTo>
                  <a:close/>
                  <a:moveTo>
                    <a:pt x="80" y="1143"/>
                  </a:moveTo>
                  <a:lnTo>
                    <a:pt x="80" y="1143"/>
                  </a:lnTo>
                  <a:cubicBezTo>
                    <a:pt x="80" y="1049"/>
                    <a:pt x="183" y="953"/>
                    <a:pt x="364" y="879"/>
                  </a:cubicBezTo>
                  <a:cubicBezTo>
                    <a:pt x="406" y="965"/>
                    <a:pt x="459" y="1053"/>
                    <a:pt x="523" y="1142"/>
                  </a:cubicBezTo>
                  <a:cubicBezTo>
                    <a:pt x="458" y="1233"/>
                    <a:pt x="405" y="1322"/>
                    <a:pt x="364" y="1406"/>
                  </a:cubicBezTo>
                  <a:cubicBezTo>
                    <a:pt x="183" y="1332"/>
                    <a:pt x="80" y="1236"/>
                    <a:pt x="80" y="1143"/>
                  </a:cubicBezTo>
                  <a:close/>
                  <a:moveTo>
                    <a:pt x="676" y="950"/>
                  </a:moveTo>
                  <a:lnTo>
                    <a:pt x="676" y="950"/>
                  </a:lnTo>
                  <a:cubicBezTo>
                    <a:pt x="639" y="991"/>
                    <a:pt x="605" y="1033"/>
                    <a:pt x="573" y="1075"/>
                  </a:cubicBezTo>
                  <a:cubicBezTo>
                    <a:pt x="520" y="999"/>
                    <a:pt x="475" y="924"/>
                    <a:pt x="439" y="851"/>
                  </a:cubicBezTo>
                  <a:cubicBezTo>
                    <a:pt x="514" y="826"/>
                    <a:pt x="598" y="804"/>
                    <a:pt x="692" y="788"/>
                  </a:cubicBezTo>
                  <a:cubicBezTo>
                    <a:pt x="685" y="840"/>
                    <a:pt x="680" y="894"/>
                    <a:pt x="676" y="950"/>
                  </a:cubicBezTo>
                  <a:close/>
                  <a:moveTo>
                    <a:pt x="676" y="1335"/>
                  </a:moveTo>
                  <a:lnTo>
                    <a:pt x="676" y="1335"/>
                  </a:lnTo>
                  <a:cubicBezTo>
                    <a:pt x="680" y="1391"/>
                    <a:pt x="685" y="1445"/>
                    <a:pt x="692" y="1497"/>
                  </a:cubicBezTo>
                  <a:cubicBezTo>
                    <a:pt x="598" y="1481"/>
                    <a:pt x="513" y="1459"/>
                    <a:pt x="438" y="1434"/>
                  </a:cubicBezTo>
                  <a:cubicBezTo>
                    <a:pt x="473" y="1363"/>
                    <a:pt x="518" y="1288"/>
                    <a:pt x="573" y="1210"/>
                  </a:cubicBezTo>
                  <a:cubicBezTo>
                    <a:pt x="605" y="1252"/>
                    <a:pt x="640" y="1294"/>
                    <a:pt x="676" y="1335"/>
                  </a:cubicBezTo>
                  <a:close/>
                  <a:moveTo>
                    <a:pt x="670" y="1204"/>
                  </a:moveTo>
                  <a:lnTo>
                    <a:pt x="670" y="1204"/>
                  </a:lnTo>
                  <a:cubicBezTo>
                    <a:pt x="654" y="1183"/>
                    <a:pt x="637" y="1163"/>
                    <a:pt x="622" y="1142"/>
                  </a:cubicBezTo>
                  <a:cubicBezTo>
                    <a:pt x="637" y="1122"/>
                    <a:pt x="653" y="1101"/>
                    <a:pt x="670" y="1080"/>
                  </a:cubicBezTo>
                  <a:cubicBezTo>
                    <a:pt x="670" y="1101"/>
                    <a:pt x="669" y="1122"/>
                    <a:pt x="669" y="1143"/>
                  </a:cubicBezTo>
                  <a:cubicBezTo>
                    <a:pt x="669" y="1163"/>
                    <a:pt x="670" y="1184"/>
                    <a:pt x="670" y="1204"/>
                  </a:cubicBezTo>
                  <a:close/>
                  <a:moveTo>
                    <a:pt x="391" y="392"/>
                  </a:moveTo>
                  <a:lnTo>
                    <a:pt x="391" y="392"/>
                  </a:lnTo>
                  <a:cubicBezTo>
                    <a:pt x="421" y="361"/>
                    <a:pt x="468" y="345"/>
                    <a:pt x="528" y="345"/>
                  </a:cubicBezTo>
                  <a:cubicBezTo>
                    <a:pt x="599" y="345"/>
                    <a:pt x="685" y="367"/>
                    <a:pt x="778" y="407"/>
                  </a:cubicBezTo>
                  <a:cubicBezTo>
                    <a:pt x="747" y="495"/>
                    <a:pt x="722" y="596"/>
                    <a:pt x="704" y="705"/>
                  </a:cubicBezTo>
                  <a:cubicBezTo>
                    <a:pt x="595" y="723"/>
                    <a:pt x="494" y="748"/>
                    <a:pt x="406" y="779"/>
                  </a:cubicBezTo>
                  <a:cubicBezTo>
                    <a:pt x="330" y="599"/>
                    <a:pt x="324" y="458"/>
                    <a:pt x="391" y="392"/>
                  </a:cubicBezTo>
                  <a:close/>
                  <a:moveTo>
                    <a:pt x="850" y="440"/>
                  </a:moveTo>
                  <a:lnTo>
                    <a:pt x="850" y="440"/>
                  </a:lnTo>
                  <a:cubicBezTo>
                    <a:pt x="922" y="476"/>
                    <a:pt x="997" y="521"/>
                    <a:pt x="1074" y="574"/>
                  </a:cubicBezTo>
                  <a:cubicBezTo>
                    <a:pt x="1032" y="606"/>
                    <a:pt x="990" y="641"/>
                    <a:pt x="949" y="677"/>
                  </a:cubicBezTo>
                  <a:cubicBezTo>
                    <a:pt x="893" y="681"/>
                    <a:pt x="839" y="686"/>
                    <a:pt x="787" y="693"/>
                  </a:cubicBezTo>
                  <a:cubicBezTo>
                    <a:pt x="804" y="599"/>
                    <a:pt x="825" y="514"/>
                    <a:pt x="850" y="440"/>
                  </a:cubicBezTo>
                  <a:close/>
                  <a:moveTo>
                    <a:pt x="1142" y="80"/>
                  </a:moveTo>
                  <a:lnTo>
                    <a:pt x="1142" y="80"/>
                  </a:lnTo>
                  <a:cubicBezTo>
                    <a:pt x="1235" y="80"/>
                    <a:pt x="1331" y="184"/>
                    <a:pt x="1405" y="364"/>
                  </a:cubicBezTo>
                  <a:cubicBezTo>
                    <a:pt x="1320" y="406"/>
                    <a:pt x="1231" y="460"/>
                    <a:pt x="1142" y="524"/>
                  </a:cubicBezTo>
                  <a:cubicBezTo>
                    <a:pt x="1052" y="460"/>
                    <a:pt x="963" y="406"/>
                    <a:pt x="878" y="364"/>
                  </a:cubicBezTo>
                  <a:cubicBezTo>
                    <a:pt x="952" y="184"/>
                    <a:pt x="1049" y="80"/>
                    <a:pt x="1142" y="80"/>
                  </a:cubicBezTo>
                  <a:close/>
                  <a:moveTo>
                    <a:pt x="1496" y="693"/>
                  </a:moveTo>
                  <a:lnTo>
                    <a:pt x="1496" y="693"/>
                  </a:lnTo>
                  <a:cubicBezTo>
                    <a:pt x="1444" y="686"/>
                    <a:pt x="1390" y="681"/>
                    <a:pt x="1335" y="677"/>
                  </a:cubicBezTo>
                  <a:cubicBezTo>
                    <a:pt x="1293" y="641"/>
                    <a:pt x="1251" y="606"/>
                    <a:pt x="1210" y="574"/>
                  </a:cubicBezTo>
                  <a:cubicBezTo>
                    <a:pt x="1286" y="521"/>
                    <a:pt x="1361" y="476"/>
                    <a:pt x="1433" y="440"/>
                  </a:cubicBezTo>
                  <a:cubicBezTo>
                    <a:pt x="1458" y="514"/>
                    <a:pt x="1480" y="599"/>
                    <a:pt x="1496" y="693"/>
                  </a:cubicBezTo>
                  <a:close/>
                  <a:moveTo>
                    <a:pt x="1431" y="765"/>
                  </a:moveTo>
                  <a:lnTo>
                    <a:pt x="1431" y="765"/>
                  </a:lnTo>
                  <a:cubicBezTo>
                    <a:pt x="1458" y="768"/>
                    <a:pt x="1484" y="771"/>
                    <a:pt x="1509" y="775"/>
                  </a:cubicBezTo>
                  <a:cubicBezTo>
                    <a:pt x="1513" y="800"/>
                    <a:pt x="1516" y="826"/>
                    <a:pt x="1519" y="853"/>
                  </a:cubicBezTo>
                  <a:cubicBezTo>
                    <a:pt x="1505" y="838"/>
                    <a:pt x="1490" y="823"/>
                    <a:pt x="1476" y="809"/>
                  </a:cubicBezTo>
                  <a:cubicBezTo>
                    <a:pt x="1461" y="794"/>
                    <a:pt x="1446" y="779"/>
                    <a:pt x="1431" y="765"/>
                  </a:cubicBezTo>
                  <a:close/>
                  <a:moveTo>
                    <a:pt x="1081" y="671"/>
                  </a:moveTo>
                  <a:lnTo>
                    <a:pt x="1081" y="671"/>
                  </a:lnTo>
                  <a:cubicBezTo>
                    <a:pt x="1101" y="655"/>
                    <a:pt x="1121" y="639"/>
                    <a:pt x="1142" y="623"/>
                  </a:cubicBezTo>
                  <a:cubicBezTo>
                    <a:pt x="1162" y="639"/>
                    <a:pt x="1182" y="655"/>
                    <a:pt x="1203" y="671"/>
                  </a:cubicBezTo>
                  <a:cubicBezTo>
                    <a:pt x="1182" y="670"/>
                    <a:pt x="1162" y="670"/>
                    <a:pt x="1142" y="670"/>
                  </a:cubicBezTo>
                  <a:cubicBezTo>
                    <a:pt x="1121" y="670"/>
                    <a:pt x="1101" y="670"/>
                    <a:pt x="1081" y="671"/>
                  </a:cubicBezTo>
                  <a:close/>
                  <a:moveTo>
                    <a:pt x="764" y="853"/>
                  </a:moveTo>
                  <a:lnTo>
                    <a:pt x="764" y="853"/>
                  </a:lnTo>
                  <a:cubicBezTo>
                    <a:pt x="767" y="826"/>
                    <a:pt x="770" y="800"/>
                    <a:pt x="774" y="775"/>
                  </a:cubicBezTo>
                  <a:cubicBezTo>
                    <a:pt x="799" y="771"/>
                    <a:pt x="826" y="768"/>
                    <a:pt x="852" y="765"/>
                  </a:cubicBezTo>
                  <a:cubicBezTo>
                    <a:pt x="837" y="779"/>
                    <a:pt x="822" y="794"/>
                    <a:pt x="808" y="809"/>
                  </a:cubicBezTo>
                  <a:cubicBezTo>
                    <a:pt x="793" y="823"/>
                    <a:pt x="779" y="838"/>
                    <a:pt x="764" y="853"/>
                  </a:cubicBezTo>
                  <a:close/>
                  <a:moveTo>
                    <a:pt x="852" y="1520"/>
                  </a:moveTo>
                  <a:lnTo>
                    <a:pt x="852" y="1520"/>
                  </a:lnTo>
                  <a:cubicBezTo>
                    <a:pt x="826" y="1517"/>
                    <a:pt x="799" y="1514"/>
                    <a:pt x="774" y="1510"/>
                  </a:cubicBezTo>
                  <a:cubicBezTo>
                    <a:pt x="770" y="1485"/>
                    <a:pt x="767" y="1459"/>
                    <a:pt x="764" y="1432"/>
                  </a:cubicBezTo>
                  <a:cubicBezTo>
                    <a:pt x="779" y="1447"/>
                    <a:pt x="793" y="1462"/>
                    <a:pt x="808" y="1476"/>
                  </a:cubicBezTo>
                  <a:cubicBezTo>
                    <a:pt x="822" y="1491"/>
                    <a:pt x="837" y="1506"/>
                    <a:pt x="852" y="1520"/>
                  </a:cubicBezTo>
                  <a:close/>
                  <a:moveTo>
                    <a:pt x="1203" y="1614"/>
                  </a:moveTo>
                  <a:lnTo>
                    <a:pt x="1203" y="1614"/>
                  </a:lnTo>
                  <a:cubicBezTo>
                    <a:pt x="1182" y="1630"/>
                    <a:pt x="1162" y="1646"/>
                    <a:pt x="1142" y="1662"/>
                  </a:cubicBezTo>
                  <a:cubicBezTo>
                    <a:pt x="1121" y="1646"/>
                    <a:pt x="1101" y="1630"/>
                    <a:pt x="1081" y="1614"/>
                  </a:cubicBezTo>
                  <a:cubicBezTo>
                    <a:pt x="1101" y="1615"/>
                    <a:pt x="1121" y="1615"/>
                    <a:pt x="1142" y="1615"/>
                  </a:cubicBezTo>
                  <a:cubicBezTo>
                    <a:pt x="1162" y="1615"/>
                    <a:pt x="1182" y="1615"/>
                    <a:pt x="1203" y="1614"/>
                  </a:cubicBezTo>
                  <a:close/>
                  <a:moveTo>
                    <a:pt x="1519" y="1432"/>
                  </a:moveTo>
                  <a:lnTo>
                    <a:pt x="1519" y="1432"/>
                  </a:lnTo>
                  <a:cubicBezTo>
                    <a:pt x="1516" y="1459"/>
                    <a:pt x="1513" y="1485"/>
                    <a:pt x="1509" y="1510"/>
                  </a:cubicBezTo>
                  <a:cubicBezTo>
                    <a:pt x="1484" y="1514"/>
                    <a:pt x="1458" y="1517"/>
                    <a:pt x="1431" y="1520"/>
                  </a:cubicBezTo>
                  <a:cubicBezTo>
                    <a:pt x="1446" y="1506"/>
                    <a:pt x="1461" y="1491"/>
                    <a:pt x="1476" y="1476"/>
                  </a:cubicBezTo>
                  <a:cubicBezTo>
                    <a:pt x="1490" y="1462"/>
                    <a:pt x="1505" y="1447"/>
                    <a:pt x="1519" y="1432"/>
                  </a:cubicBezTo>
                  <a:close/>
                  <a:moveTo>
                    <a:pt x="1419" y="1420"/>
                  </a:moveTo>
                  <a:lnTo>
                    <a:pt x="1419" y="1420"/>
                  </a:lnTo>
                  <a:cubicBezTo>
                    <a:pt x="1381" y="1458"/>
                    <a:pt x="1342" y="1495"/>
                    <a:pt x="1302" y="1530"/>
                  </a:cubicBezTo>
                  <a:cubicBezTo>
                    <a:pt x="1250" y="1533"/>
                    <a:pt x="1197" y="1535"/>
                    <a:pt x="1142" y="1535"/>
                  </a:cubicBezTo>
                  <a:cubicBezTo>
                    <a:pt x="1087" y="1535"/>
                    <a:pt x="1033" y="1533"/>
                    <a:pt x="981" y="1530"/>
                  </a:cubicBezTo>
                  <a:cubicBezTo>
                    <a:pt x="942" y="1495"/>
                    <a:pt x="903" y="1458"/>
                    <a:pt x="864" y="1420"/>
                  </a:cubicBezTo>
                  <a:cubicBezTo>
                    <a:pt x="826" y="1381"/>
                    <a:pt x="789" y="1342"/>
                    <a:pt x="754" y="1303"/>
                  </a:cubicBezTo>
                  <a:cubicBezTo>
                    <a:pt x="751" y="1251"/>
                    <a:pt x="749" y="1198"/>
                    <a:pt x="749" y="1143"/>
                  </a:cubicBezTo>
                  <a:cubicBezTo>
                    <a:pt x="749" y="1087"/>
                    <a:pt x="751" y="1034"/>
                    <a:pt x="754" y="982"/>
                  </a:cubicBezTo>
                  <a:cubicBezTo>
                    <a:pt x="789" y="943"/>
                    <a:pt x="825" y="904"/>
                    <a:pt x="864" y="865"/>
                  </a:cubicBezTo>
                  <a:cubicBezTo>
                    <a:pt x="903" y="827"/>
                    <a:pt x="942" y="790"/>
                    <a:pt x="981" y="755"/>
                  </a:cubicBezTo>
                  <a:cubicBezTo>
                    <a:pt x="1033" y="752"/>
                    <a:pt x="1087" y="750"/>
                    <a:pt x="1142" y="750"/>
                  </a:cubicBezTo>
                  <a:cubicBezTo>
                    <a:pt x="1197" y="750"/>
                    <a:pt x="1250" y="752"/>
                    <a:pt x="1302" y="755"/>
                  </a:cubicBezTo>
                  <a:cubicBezTo>
                    <a:pt x="1342" y="790"/>
                    <a:pt x="1381" y="827"/>
                    <a:pt x="1419" y="865"/>
                  </a:cubicBezTo>
                  <a:cubicBezTo>
                    <a:pt x="1458" y="904"/>
                    <a:pt x="1495" y="943"/>
                    <a:pt x="1529" y="982"/>
                  </a:cubicBezTo>
                  <a:cubicBezTo>
                    <a:pt x="1532" y="1034"/>
                    <a:pt x="1534" y="1087"/>
                    <a:pt x="1534" y="1143"/>
                  </a:cubicBezTo>
                  <a:cubicBezTo>
                    <a:pt x="1534" y="1198"/>
                    <a:pt x="1532" y="1251"/>
                    <a:pt x="1529" y="1303"/>
                  </a:cubicBezTo>
                  <a:cubicBezTo>
                    <a:pt x="1494" y="1342"/>
                    <a:pt x="1457" y="1381"/>
                    <a:pt x="1419" y="1420"/>
                  </a:cubicBezTo>
                  <a:close/>
                  <a:moveTo>
                    <a:pt x="1710" y="1075"/>
                  </a:moveTo>
                  <a:lnTo>
                    <a:pt x="1710" y="1075"/>
                  </a:lnTo>
                  <a:cubicBezTo>
                    <a:pt x="1678" y="1033"/>
                    <a:pt x="1644" y="991"/>
                    <a:pt x="1607" y="950"/>
                  </a:cubicBezTo>
                  <a:cubicBezTo>
                    <a:pt x="1604" y="894"/>
                    <a:pt x="1598" y="840"/>
                    <a:pt x="1591" y="788"/>
                  </a:cubicBezTo>
                  <a:cubicBezTo>
                    <a:pt x="1685" y="804"/>
                    <a:pt x="1770" y="826"/>
                    <a:pt x="1844" y="851"/>
                  </a:cubicBezTo>
                  <a:cubicBezTo>
                    <a:pt x="1808" y="924"/>
                    <a:pt x="1763" y="999"/>
                    <a:pt x="1710" y="1075"/>
                  </a:cubicBezTo>
                  <a:close/>
                  <a:moveTo>
                    <a:pt x="1711" y="1210"/>
                  </a:moveTo>
                  <a:lnTo>
                    <a:pt x="1711" y="1210"/>
                  </a:lnTo>
                  <a:cubicBezTo>
                    <a:pt x="1765" y="1288"/>
                    <a:pt x="1810" y="1363"/>
                    <a:pt x="1845" y="1434"/>
                  </a:cubicBezTo>
                  <a:cubicBezTo>
                    <a:pt x="1770" y="1459"/>
                    <a:pt x="1685" y="1481"/>
                    <a:pt x="1591" y="1497"/>
                  </a:cubicBezTo>
                  <a:cubicBezTo>
                    <a:pt x="1598" y="1445"/>
                    <a:pt x="1604" y="1391"/>
                    <a:pt x="1607" y="1335"/>
                  </a:cubicBezTo>
                  <a:cubicBezTo>
                    <a:pt x="1644" y="1294"/>
                    <a:pt x="1678" y="1252"/>
                    <a:pt x="1711" y="1210"/>
                  </a:cubicBezTo>
                  <a:close/>
                  <a:moveTo>
                    <a:pt x="1613" y="1080"/>
                  </a:moveTo>
                  <a:lnTo>
                    <a:pt x="1613" y="1080"/>
                  </a:lnTo>
                  <a:cubicBezTo>
                    <a:pt x="1630" y="1101"/>
                    <a:pt x="1646" y="1122"/>
                    <a:pt x="1661" y="1142"/>
                  </a:cubicBezTo>
                  <a:cubicBezTo>
                    <a:pt x="1646" y="1163"/>
                    <a:pt x="1630" y="1183"/>
                    <a:pt x="1613" y="1204"/>
                  </a:cubicBezTo>
                  <a:cubicBezTo>
                    <a:pt x="1614" y="1184"/>
                    <a:pt x="1614" y="1163"/>
                    <a:pt x="1614" y="1143"/>
                  </a:cubicBezTo>
                  <a:cubicBezTo>
                    <a:pt x="1614" y="1122"/>
                    <a:pt x="1614" y="1101"/>
                    <a:pt x="1613" y="1080"/>
                  </a:cubicBezTo>
                  <a:close/>
                  <a:moveTo>
                    <a:pt x="1756" y="345"/>
                  </a:moveTo>
                  <a:lnTo>
                    <a:pt x="1756" y="345"/>
                  </a:lnTo>
                  <a:cubicBezTo>
                    <a:pt x="1816" y="345"/>
                    <a:pt x="1862" y="361"/>
                    <a:pt x="1893" y="392"/>
                  </a:cubicBezTo>
                  <a:cubicBezTo>
                    <a:pt x="1959" y="458"/>
                    <a:pt x="1953" y="599"/>
                    <a:pt x="1878" y="779"/>
                  </a:cubicBezTo>
                  <a:cubicBezTo>
                    <a:pt x="1789" y="748"/>
                    <a:pt x="1689" y="723"/>
                    <a:pt x="1579" y="705"/>
                  </a:cubicBezTo>
                  <a:cubicBezTo>
                    <a:pt x="1561" y="596"/>
                    <a:pt x="1536" y="495"/>
                    <a:pt x="1505" y="407"/>
                  </a:cubicBezTo>
                  <a:cubicBezTo>
                    <a:pt x="1599" y="367"/>
                    <a:pt x="1684" y="345"/>
                    <a:pt x="1756" y="345"/>
                  </a:cubicBezTo>
                  <a:close/>
                  <a:moveTo>
                    <a:pt x="1952" y="807"/>
                  </a:moveTo>
                  <a:lnTo>
                    <a:pt x="1952" y="807"/>
                  </a:lnTo>
                  <a:cubicBezTo>
                    <a:pt x="2042" y="594"/>
                    <a:pt x="2041" y="427"/>
                    <a:pt x="1949" y="335"/>
                  </a:cubicBezTo>
                  <a:cubicBezTo>
                    <a:pt x="1903" y="289"/>
                    <a:pt x="1838" y="265"/>
                    <a:pt x="1756" y="265"/>
                  </a:cubicBezTo>
                  <a:cubicBezTo>
                    <a:pt x="1675" y="265"/>
                    <a:pt x="1580" y="289"/>
                    <a:pt x="1477" y="332"/>
                  </a:cubicBezTo>
                  <a:cubicBezTo>
                    <a:pt x="1392" y="126"/>
                    <a:pt x="1274" y="0"/>
                    <a:pt x="1142" y="0"/>
                  </a:cubicBezTo>
                  <a:cubicBezTo>
                    <a:pt x="1009" y="0"/>
                    <a:pt x="891" y="126"/>
                    <a:pt x="806" y="332"/>
                  </a:cubicBezTo>
                  <a:cubicBezTo>
                    <a:pt x="704" y="289"/>
                    <a:pt x="609" y="265"/>
                    <a:pt x="528" y="265"/>
                  </a:cubicBezTo>
                  <a:cubicBezTo>
                    <a:pt x="446" y="265"/>
                    <a:pt x="380" y="289"/>
                    <a:pt x="334" y="335"/>
                  </a:cubicBezTo>
                  <a:cubicBezTo>
                    <a:pt x="242" y="427"/>
                    <a:pt x="242" y="594"/>
                    <a:pt x="331" y="807"/>
                  </a:cubicBezTo>
                  <a:cubicBezTo>
                    <a:pt x="125" y="892"/>
                    <a:pt x="0" y="1010"/>
                    <a:pt x="0" y="1143"/>
                  </a:cubicBezTo>
                  <a:cubicBezTo>
                    <a:pt x="0" y="1275"/>
                    <a:pt x="125" y="1393"/>
                    <a:pt x="331" y="1478"/>
                  </a:cubicBezTo>
                  <a:cubicBezTo>
                    <a:pt x="246" y="1684"/>
                    <a:pt x="240" y="1856"/>
                    <a:pt x="334" y="1950"/>
                  </a:cubicBezTo>
                  <a:cubicBezTo>
                    <a:pt x="380" y="1996"/>
                    <a:pt x="446" y="2020"/>
                    <a:pt x="528" y="2020"/>
                  </a:cubicBezTo>
                  <a:cubicBezTo>
                    <a:pt x="609" y="2020"/>
                    <a:pt x="704" y="1996"/>
                    <a:pt x="806" y="1953"/>
                  </a:cubicBezTo>
                  <a:cubicBezTo>
                    <a:pt x="891" y="2159"/>
                    <a:pt x="1009" y="2284"/>
                    <a:pt x="1142" y="2284"/>
                  </a:cubicBezTo>
                  <a:cubicBezTo>
                    <a:pt x="1274" y="2284"/>
                    <a:pt x="1392" y="2159"/>
                    <a:pt x="1477" y="1953"/>
                  </a:cubicBezTo>
                  <a:cubicBezTo>
                    <a:pt x="1580" y="1996"/>
                    <a:pt x="1675" y="2020"/>
                    <a:pt x="1756" y="2020"/>
                  </a:cubicBezTo>
                  <a:cubicBezTo>
                    <a:pt x="1838" y="2020"/>
                    <a:pt x="1903" y="1996"/>
                    <a:pt x="1949" y="1950"/>
                  </a:cubicBezTo>
                  <a:cubicBezTo>
                    <a:pt x="2043" y="1856"/>
                    <a:pt x="2038" y="1684"/>
                    <a:pt x="1952" y="1478"/>
                  </a:cubicBezTo>
                  <a:cubicBezTo>
                    <a:pt x="2158" y="1393"/>
                    <a:pt x="2284" y="1275"/>
                    <a:pt x="2284" y="1143"/>
                  </a:cubicBezTo>
                  <a:cubicBezTo>
                    <a:pt x="2284" y="1010"/>
                    <a:pt x="2158" y="892"/>
                    <a:pt x="1952" y="80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20"/>
            <p:cNvSpPr>
              <a:spLocks/>
            </p:cNvSpPr>
            <p:nvPr userDrawn="1"/>
          </p:nvSpPr>
          <p:spPr bwMode="auto">
            <a:xfrm>
              <a:off x="7021513" y="5929313"/>
              <a:ext cx="177800" cy="177800"/>
            </a:xfrm>
            <a:custGeom>
              <a:avLst/>
              <a:gdLst>
                <a:gd name="T0" fmla="*/ 120 w 240"/>
                <a:gd name="T1" fmla="*/ 0 h 240"/>
                <a:gd name="T2" fmla="*/ 120 w 240"/>
                <a:gd name="T3" fmla="*/ 0 h 240"/>
                <a:gd name="T4" fmla="*/ 0 w 240"/>
                <a:gd name="T5" fmla="*/ 120 h 240"/>
                <a:gd name="T6" fmla="*/ 120 w 240"/>
                <a:gd name="T7" fmla="*/ 240 h 240"/>
                <a:gd name="T8" fmla="*/ 240 w 240"/>
                <a:gd name="T9" fmla="*/ 120 h 240"/>
                <a:gd name="T10" fmla="*/ 120 w 240"/>
                <a:gd name="T11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240">
                  <a:moveTo>
                    <a:pt x="120" y="0"/>
                  </a:moveTo>
                  <a:lnTo>
                    <a:pt x="120" y="0"/>
                  </a:lnTo>
                  <a:cubicBezTo>
                    <a:pt x="53" y="0"/>
                    <a:pt x="0" y="53"/>
                    <a:pt x="0" y="120"/>
                  </a:cubicBezTo>
                  <a:cubicBezTo>
                    <a:pt x="0" y="186"/>
                    <a:pt x="53" y="240"/>
                    <a:pt x="120" y="240"/>
                  </a:cubicBezTo>
                  <a:cubicBezTo>
                    <a:pt x="186" y="240"/>
                    <a:pt x="240" y="186"/>
                    <a:pt x="240" y="120"/>
                  </a:cubicBezTo>
                  <a:cubicBezTo>
                    <a:pt x="240" y="53"/>
                    <a:pt x="186" y="0"/>
                    <a:pt x="1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4" name="Freeform 7"/>
          <p:cNvSpPr>
            <a:spLocks noEditPoints="1"/>
          </p:cNvSpPr>
          <p:nvPr/>
        </p:nvSpPr>
        <p:spPr bwMode="auto">
          <a:xfrm rot="20132266">
            <a:off x="-1257123" y="4798205"/>
            <a:ext cx="1277233" cy="931381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9"/>
          <p:cNvSpPr>
            <a:spLocks noEditPoints="1"/>
          </p:cNvSpPr>
          <p:nvPr/>
        </p:nvSpPr>
        <p:spPr bwMode="auto">
          <a:xfrm>
            <a:off x="-491355" y="2831662"/>
            <a:ext cx="1135300" cy="1451430"/>
          </a:xfrm>
          <a:custGeom>
            <a:avLst/>
            <a:gdLst>
              <a:gd name="T0" fmla="*/ 449 w 1637"/>
              <a:gd name="T1" fmla="*/ 1301 h 2083"/>
              <a:gd name="T2" fmla="*/ 449 w 1637"/>
              <a:gd name="T3" fmla="*/ 1301 h 2083"/>
              <a:gd name="T4" fmla="*/ 350 w 1637"/>
              <a:gd name="T5" fmla="*/ 1276 h 2083"/>
              <a:gd name="T6" fmla="*/ 240 w 1637"/>
              <a:gd name="T7" fmla="*/ 1150 h 2083"/>
              <a:gd name="T8" fmla="*/ 273 w 1637"/>
              <a:gd name="T9" fmla="*/ 841 h 2083"/>
              <a:gd name="T10" fmla="*/ 770 w 1637"/>
              <a:gd name="T11" fmla="*/ 1055 h 2083"/>
              <a:gd name="T12" fmla="*/ 449 w 1637"/>
              <a:gd name="T13" fmla="*/ 1301 h 2083"/>
              <a:gd name="T14" fmla="*/ 1500 w 1637"/>
              <a:gd name="T15" fmla="*/ 1781 h 2083"/>
              <a:gd name="T16" fmla="*/ 1500 w 1637"/>
              <a:gd name="T17" fmla="*/ 1781 h 2083"/>
              <a:gd name="T18" fmla="*/ 1590 w 1637"/>
              <a:gd name="T19" fmla="*/ 1670 h 2083"/>
              <a:gd name="T20" fmla="*/ 1278 w 1637"/>
              <a:gd name="T21" fmla="*/ 1604 h 2083"/>
              <a:gd name="T22" fmla="*/ 1403 w 1637"/>
              <a:gd name="T23" fmla="*/ 1057 h 2083"/>
              <a:gd name="T24" fmla="*/ 1031 w 1637"/>
              <a:gd name="T25" fmla="*/ 383 h 2083"/>
              <a:gd name="T26" fmla="*/ 931 w 1637"/>
              <a:gd name="T27" fmla="*/ 92 h 2083"/>
              <a:gd name="T28" fmla="*/ 480 w 1637"/>
              <a:gd name="T29" fmla="*/ 430 h 2083"/>
              <a:gd name="T30" fmla="*/ 0 w 1637"/>
              <a:gd name="T31" fmla="*/ 723 h 2083"/>
              <a:gd name="T32" fmla="*/ 236 w 1637"/>
              <a:gd name="T33" fmla="*/ 825 h 2083"/>
              <a:gd name="T34" fmla="*/ 202 w 1637"/>
              <a:gd name="T35" fmla="*/ 1162 h 2083"/>
              <a:gd name="T36" fmla="*/ 332 w 1637"/>
              <a:gd name="T37" fmla="*/ 1312 h 2083"/>
              <a:gd name="T38" fmla="*/ 449 w 1637"/>
              <a:gd name="T39" fmla="*/ 1341 h 2083"/>
              <a:gd name="T40" fmla="*/ 807 w 1637"/>
              <a:gd name="T41" fmla="*/ 1071 h 2083"/>
              <a:gd name="T42" fmla="*/ 1003 w 1637"/>
              <a:gd name="T43" fmla="*/ 1156 h 2083"/>
              <a:gd name="T44" fmla="*/ 950 w 1637"/>
              <a:gd name="T45" fmla="*/ 626 h 2083"/>
              <a:gd name="T46" fmla="*/ 1001 w 1637"/>
              <a:gd name="T47" fmla="*/ 495 h 2083"/>
              <a:gd name="T48" fmla="*/ 1297 w 1637"/>
              <a:gd name="T49" fmla="*/ 1060 h 2083"/>
              <a:gd name="T50" fmla="*/ 1215 w 1637"/>
              <a:gd name="T51" fmla="*/ 1499 h 2083"/>
              <a:gd name="T52" fmla="*/ 1166 w 1637"/>
              <a:gd name="T53" fmla="*/ 1581 h 2083"/>
              <a:gd name="T54" fmla="*/ 920 w 1637"/>
              <a:gd name="T55" fmla="*/ 1530 h 2083"/>
              <a:gd name="T56" fmla="*/ 549 w 1637"/>
              <a:gd name="T57" fmla="*/ 1946 h 2083"/>
              <a:gd name="T58" fmla="*/ 1255 w 1637"/>
              <a:gd name="T59" fmla="*/ 2083 h 2083"/>
              <a:gd name="T60" fmla="*/ 1637 w 1637"/>
              <a:gd name="T61" fmla="*/ 1806 h 2083"/>
              <a:gd name="T62" fmla="*/ 1500 w 1637"/>
              <a:gd name="T63" fmla="*/ 1781 h 2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37" h="2083">
                <a:moveTo>
                  <a:pt x="449" y="1301"/>
                </a:moveTo>
                <a:lnTo>
                  <a:pt x="449" y="1301"/>
                </a:lnTo>
                <a:cubicBezTo>
                  <a:pt x="416" y="1301"/>
                  <a:pt x="383" y="1292"/>
                  <a:pt x="350" y="1276"/>
                </a:cubicBezTo>
                <a:cubicBezTo>
                  <a:pt x="295" y="1248"/>
                  <a:pt x="258" y="1206"/>
                  <a:pt x="240" y="1150"/>
                </a:cubicBezTo>
                <a:cubicBezTo>
                  <a:pt x="207" y="1047"/>
                  <a:pt x="243" y="919"/>
                  <a:pt x="273" y="841"/>
                </a:cubicBezTo>
                <a:lnTo>
                  <a:pt x="770" y="1055"/>
                </a:lnTo>
                <a:cubicBezTo>
                  <a:pt x="719" y="1137"/>
                  <a:pt x="599" y="1301"/>
                  <a:pt x="449" y="1301"/>
                </a:cubicBezTo>
                <a:close/>
                <a:moveTo>
                  <a:pt x="1500" y="1781"/>
                </a:moveTo>
                <a:lnTo>
                  <a:pt x="1500" y="1781"/>
                </a:lnTo>
                <a:lnTo>
                  <a:pt x="1590" y="1670"/>
                </a:lnTo>
                <a:lnTo>
                  <a:pt x="1278" y="1604"/>
                </a:lnTo>
                <a:cubicBezTo>
                  <a:pt x="1340" y="1504"/>
                  <a:pt x="1412" y="1329"/>
                  <a:pt x="1403" y="1057"/>
                </a:cubicBezTo>
                <a:cubicBezTo>
                  <a:pt x="1392" y="672"/>
                  <a:pt x="1130" y="453"/>
                  <a:pt x="1031" y="383"/>
                </a:cubicBezTo>
                <a:cubicBezTo>
                  <a:pt x="1053" y="263"/>
                  <a:pt x="1046" y="135"/>
                  <a:pt x="931" y="92"/>
                </a:cubicBezTo>
                <a:cubicBezTo>
                  <a:pt x="680" y="0"/>
                  <a:pt x="480" y="430"/>
                  <a:pt x="480" y="430"/>
                </a:cubicBezTo>
                <a:cubicBezTo>
                  <a:pt x="480" y="430"/>
                  <a:pt x="113" y="340"/>
                  <a:pt x="0" y="723"/>
                </a:cubicBezTo>
                <a:lnTo>
                  <a:pt x="236" y="825"/>
                </a:lnTo>
                <a:cubicBezTo>
                  <a:pt x="204" y="908"/>
                  <a:pt x="164" y="1046"/>
                  <a:pt x="202" y="1162"/>
                </a:cubicBezTo>
                <a:cubicBezTo>
                  <a:pt x="223" y="1229"/>
                  <a:pt x="267" y="1279"/>
                  <a:pt x="332" y="1312"/>
                </a:cubicBezTo>
                <a:cubicBezTo>
                  <a:pt x="370" y="1331"/>
                  <a:pt x="410" y="1341"/>
                  <a:pt x="449" y="1341"/>
                </a:cubicBezTo>
                <a:cubicBezTo>
                  <a:pt x="623" y="1341"/>
                  <a:pt x="755" y="1157"/>
                  <a:pt x="807" y="1071"/>
                </a:cubicBezTo>
                <a:lnTo>
                  <a:pt x="1003" y="1156"/>
                </a:lnTo>
                <a:cubicBezTo>
                  <a:pt x="1003" y="1156"/>
                  <a:pt x="1247" y="846"/>
                  <a:pt x="950" y="626"/>
                </a:cubicBezTo>
                <a:cubicBezTo>
                  <a:pt x="950" y="626"/>
                  <a:pt x="977" y="571"/>
                  <a:pt x="1001" y="495"/>
                </a:cubicBezTo>
                <a:cubicBezTo>
                  <a:pt x="1101" y="574"/>
                  <a:pt x="1288" y="762"/>
                  <a:pt x="1297" y="1060"/>
                </a:cubicBezTo>
                <a:cubicBezTo>
                  <a:pt x="1303" y="1273"/>
                  <a:pt x="1256" y="1416"/>
                  <a:pt x="1215" y="1499"/>
                </a:cubicBezTo>
                <a:cubicBezTo>
                  <a:pt x="1198" y="1534"/>
                  <a:pt x="1181" y="1561"/>
                  <a:pt x="1166" y="1581"/>
                </a:cubicBezTo>
                <a:lnTo>
                  <a:pt x="920" y="1530"/>
                </a:lnTo>
                <a:lnTo>
                  <a:pt x="549" y="1946"/>
                </a:lnTo>
                <a:lnTo>
                  <a:pt x="1255" y="2083"/>
                </a:lnTo>
                <a:lnTo>
                  <a:pt x="1637" y="1806"/>
                </a:lnTo>
                <a:lnTo>
                  <a:pt x="1500" y="1781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6" name="组 45"/>
          <p:cNvGrpSpPr/>
          <p:nvPr userDrawn="1"/>
        </p:nvGrpSpPr>
        <p:grpSpPr>
          <a:xfrm rot="1396810">
            <a:off x="998952" y="3722131"/>
            <a:ext cx="337162" cy="1815987"/>
            <a:chOff x="6099175" y="2627313"/>
            <a:chExt cx="411163" cy="2214563"/>
          </a:xfrm>
          <a:solidFill>
            <a:schemeClr val="bg1">
              <a:alpha val="10000"/>
            </a:schemeClr>
          </a:solidFill>
        </p:grpSpPr>
        <p:sp>
          <p:nvSpPr>
            <p:cNvPr id="71" name="Freeform 13"/>
            <p:cNvSpPr>
              <a:spLocks noEditPoints="1"/>
            </p:cNvSpPr>
            <p:nvPr/>
          </p:nvSpPr>
          <p:spPr bwMode="auto">
            <a:xfrm>
              <a:off x="6130131" y="3048001"/>
              <a:ext cx="349250" cy="1258888"/>
            </a:xfrm>
            <a:custGeom>
              <a:avLst/>
              <a:gdLst>
                <a:gd name="T0" fmla="*/ 137 w 367"/>
                <a:gd name="T1" fmla="*/ 40 h 1313"/>
                <a:gd name="T2" fmla="*/ 137 w 367"/>
                <a:gd name="T3" fmla="*/ 40 h 1313"/>
                <a:gd name="T4" fmla="*/ 230 w 367"/>
                <a:gd name="T5" fmla="*/ 40 h 1313"/>
                <a:gd name="T6" fmla="*/ 230 w 367"/>
                <a:gd name="T7" fmla="*/ 1273 h 1313"/>
                <a:gd name="T8" fmla="*/ 137 w 367"/>
                <a:gd name="T9" fmla="*/ 1273 h 1313"/>
                <a:gd name="T10" fmla="*/ 137 w 367"/>
                <a:gd name="T11" fmla="*/ 40 h 1313"/>
                <a:gd name="T12" fmla="*/ 97 w 367"/>
                <a:gd name="T13" fmla="*/ 1273 h 1313"/>
                <a:gd name="T14" fmla="*/ 97 w 367"/>
                <a:gd name="T15" fmla="*/ 1273 h 1313"/>
                <a:gd name="T16" fmla="*/ 40 w 367"/>
                <a:gd name="T17" fmla="*/ 1273 h 1313"/>
                <a:gd name="T18" fmla="*/ 40 w 367"/>
                <a:gd name="T19" fmla="*/ 40 h 1313"/>
                <a:gd name="T20" fmla="*/ 97 w 367"/>
                <a:gd name="T21" fmla="*/ 40 h 1313"/>
                <a:gd name="T22" fmla="*/ 97 w 367"/>
                <a:gd name="T23" fmla="*/ 1273 h 1313"/>
                <a:gd name="T24" fmla="*/ 270 w 367"/>
                <a:gd name="T25" fmla="*/ 40 h 1313"/>
                <a:gd name="T26" fmla="*/ 270 w 367"/>
                <a:gd name="T27" fmla="*/ 40 h 1313"/>
                <a:gd name="T28" fmla="*/ 327 w 367"/>
                <a:gd name="T29" fmla="*/ 40 h 1313"/>
                <a:gd name="T30" fmla="*/ 327 w 367"/>
                <a:gd name="T31" fmla="*/ 1273 h 1313"/>
                <a:gd name="T32" fmla="*/ 270 w 367"/>
                <a:gd name="T33" fmla="*/ 1273 h 1313"/>
                <a:gd name="T34" fmla="*/ 270 w 367"/>
                <a:gd name="T35" fmla="*/ 40 h 1313"/>
                <a:gd name="T36" fmla="*/ 270 w 367"/>
                <a:gd name="T37" fmla="*/ 1313 h 1313"/>
                <a:gd name="T38" fmla="*/ 270 w 367"/>
                <a:gd name="T39" fmla="*/ 1313 h 1313"/>
                <a:gd name="T40" fmla="*/ 270 w 367"/>
                <a:gd name="T41" fmla="*/ 1313 h 1313"/>
                <a:gd name="T42" fmla="*/ 367 w 367"/>
                <a:gd name="T43" fmla="*/ 1313 h 1313"/>
                <a:gd name="T44" fmla="*/ 367 w 367"/>
                <a:gd name="T45" fmla="*/ 0 h 1313"/>
                <a:gd name="T46" fmla="*/ 0 w 367"/>
                <a:gd name="T47" fmla="*/ 0 h 1313"/>
                <a:gd name="T48" fmla="*/ 0 w 367"/>
                <a:gd name="T49" fmla="*/ 1313 h 1313"/>
                <a:gd name="T50" fmla="*/ 97 w 367"/>
                <a:gd name="T51" fmla="*/ 1313 h 1313"/>
                <a:gd name="T52" fmla="*/ 97 w 367"/>
                <a:gd name="T53" fmla="*/ 1313 h 1313"/>
                <a:gd name="T54" fmla="*/ 137 w 367"/>
                <a:gd name="T55" fmla="*/ 1313 h 1313"/>
                <a:gd name="T56" fmla="*/ 137 w 367"/>
                <a:gd name="T57" fmla="*/ 1313 h 1313"/>
                <a:gd name="T58" fmla="*/ 230 w 367"/>
                <a:gd name="T59" fmla="*/ 1313 h 1313"/>
                <a:gd name="T60" fmla="*/ 230 w 367"/>
                <a:gd name="T61" fmla="*/ 1313 h 1313"/>
                <a:gd name="T62" fmla="*/ 270 w 367"/>
                <a:gd name="T63" fmla="*/ 1313 h 1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7" h="1313">
                  <a:moveTo>
                    <a:pt x="137" y="40"/>
                  </a:moveTo>
                  <a:lnTo>
                    <a:pt x="137" y="40"/>
                  </a:lnTo>
                  <a:lnTo>
                    <a:pt x="230" y="40"/>
                  </a:lnTo>
                  <a:lnTo>
                    <a:pt x="230" y="1273"/>
                  </a:lnTo>
                  <a:lnTo>
                    <a:pt x="137" y="1273"/>
                  </a:lnTo>
                  <a:lnTo>
                    <a:pt x="137" y="40"/>
                  </a:lnTo>
                  <a:close/>
                  <a:moveTo>
                    <a:pt x="97" y="1273"/>
                  </a:moveTo>
                  <a:lnTo>
                    <a:pt x="97" y="1273"/>
                  </a:lnTo>
                  <a:lnTo>
                    <a:pt x="40" y="1273"/>
                  </a:lnTo>
                  <a:lnTo>
                    <a:pt x="40" y="40"/>
                  </a:lnTo>
                  <a:lnTo>
                    <a:pt x="97" y="40"/>
                  </a:lnTo>
                  <a:lnTo>
                    <a:pt x="97" y="1273"/>
                  </a:lnTo>
                  <a:close/>
                  <a:moveTo>
                    <a:pt x="270" y="40"/>
                  </a:moveTo>
                  <a:lnTo>
                    <a:pt x="270" y="40"/>
                  </a:lnTo>
                  <a:lnTo>
                    <a:pt x="327" y="40"/>
                  </a:lnTo>
                  <a:lnTo>
                    <a:pt x="327" y="1273"/>
                  </a:lnTo>
                  <a:lnTo>
                    <a:pt x="270" y="1273"/>
                  </a:lnTo>
                  <a:lnTo>
                    <a:pt x="270" y="40"/>
                  </a:lnTo>
                  <a:close/>
                  <a:moveTo>
                    <a:pt x="270" y="1313"/>
                  </a:moveTo>
                  <a:lnTo>
                    <a:pt x="270" y="1313"/>
                  </a:lnTo>
                  <a:lnTo>
                    <a:pt x="270" y="1313"/>
                  </a:lnTo>
                  <a:lnTo>
                    <a:pt x="367" y="1313"/>
                  </a:lnTo>
                  <a:lnTo>
                    <a:pt x="367" y="0"/>
                  </a:lnTo>
                  <a:lnTo>
                    <a:pt x="0" y="0"/>
                  </a:lnTo>
                  <a:lnTo>
                    <a:pt x="0" y="1313"/>
                  </a:lnTo>
                  <a:lnTo>
                    <a:pt x="97" y="1313"/>
                  </a:lnTo>
                  <a:lnTo>
                    <a:pt x="97" y="1313"/>
                  </a:lnTo>
                  <a:lnTo>
                    <a:pt x="137" y="1313"/>
                  </a:lnTo>
                  <a:lnTo>
                    <a:pt x="137" y="1313"/>
                  </a:lnTo>
                  <a:lnTo>
                    <a:pt x="230" y="1313"/>
                  </a:lnTo>
                  <a:lnTo>
                    <a:pt x="230" y="1313"/>
                  </a:lnTo>
                  <a:lnTo>
                    <a:pt x="270" y="13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14"/>
            <p:cNvSpPr>
              <a:spLocks/>
            </p:cNvSpPr>
            <p:nvPr/>
          </p:nvSpPr>
          <p:spPr bwMode="auto">
            <a:xfrm>
              <a:off x="6130131" y="2968626"/>
              <a:ext cx="349250" cy="63500"/>
            </a:xfrm>
            <a:custGeom>
              <a:avLst/>
              <a:gdLst>
                <a:gd name="T0" fmla="*/ 367 w 367"/>
                <a:gd name="T1" fmla="*/ 0 h 67"/>
                <a:gd name="T2" fmla="*/ 367 w 367"/>
                <a:gd name="T3" fmla="*/ 0 h 67"/>
                <a:gd name="T4" fmla="*/ 0 w 367"/>
                <a:gd name="T5" fmla="*/ 0 h 67"/>
                <a:gd name="T6" fmla="*/ 0 w 367"/>
                <a:gd name="T7" fmla="*/ 67 h 67"/>
                <a:gd name="T8" fmla="*/ 367 w 367"/>
                <a:gd name="T9" fmla="*/ 67 h 67"/>
                <a:gd name="T10" fmla="*/ 367 w 36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7" h="67">
                  <a:moveTo>
                    <a:pt x="367" y="0"/>
                  </a:moveTo>
                  <a:lnTo>
                    <a:pt x="367" y="0"/>
                  </a:lnTo>
                  <a:lnTo>
                    <a:pt x="0" y="0"/>
                  </a:lnTo>
                  <a:lnTo>
                    <a:pt x="0" y="67"/>
                  </a:lnTo>
                  <a:lnTo>
                    <a:pt x="367" y="67"/>
                  </a:lnTo>
                  <a:lnTo>
                    <a:pt x="3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15"/>
            <p:cNvSpPr>
              <a:spLocks/>
            </p:cNvSpPr>
            <p:nvPr/>
          </p:nvSpPr>
          <p:spPr bwMode="auto">
            <a:xfrm>
              <a:off x="6099175" y="2627313"/>
              <a:ext cx="411163" cy="325438"/>
            </a:xfrm>
            <a:custGeom>
              <a:avLst/>
              <a:gdLst>
                <a:gd name="T0" fmla="*/ 399 w 430"/>
                <a:gd name="T1" fmla="*/ 340 h 340"/>
                <a:gd name="T2" fmla="*/ 399 w 430"/>
                <a:gd name="T3" fmla="*/ 340 h 340"/>
                <a:gd name="T4" fmla="*/ 215 w 430"/>
                <a:gd name="T5" fmla="*/ 0 h 340"/>
                <a:gd name="T6" fmla="*/ 32 w 430"/>
                <a:gd name="T7" fmla="*/ 340 h 340"/>
                <a:gd name="T8" fmla="*/ 399 w 430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340">
                  <a:moveTo>
                    <a:pt x="399" y="340"/>
                  </a:moveTo>
                  <a:lnTo>
                    <a:pt x="399" y="340"/>
                  </a:lnTo>
                  <a:cubicBezTo>
                    <a:pt x="399" y="340"/>
                    <a:pt x="430" y="0"/>
                    <a:pt x="215" y="0"/>
                  </a:cubicBezTo>
                  <a:cubicBezTo>
                    <a:pt x="0" y="0"/>
                    <a:pt x="32" y="340"/>
                    <a:pt x="32" y="340"/>
                  </a:cubicBezTo>
                  <a:lnTo>
                    <a:pt x="399" y="34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17"/>
            <p:cNvSpPr>
              <a:spLocks noEditPoints="1"/>
            </p:cNvSpPr>
            <p:nvPr/>
          </p:nvSpPr>
          <p:spPr bwMode="auto">
            <a:xfrm>
              <a:off x="6128544" y="4310063"/>
              <a:ext cx="352425" cy="531813"/>
            </a:xfrm>
            <a:custGeom>
              <a:avLst/>
              <a:gdLst>
                <a:gd name="T0" fmla="*/ 214 w 369"/>
                <a:gd name="T1" fmla="*/ 338 h 554"/>
                <a:gd name="T2" fmla="*/ 214 w 369"/>
                <a:gd name="T3" fmla="*/ 338 h 554"/>
                <a:gd name="T4" fmla="*/ 155 w 369"/>
                <a:gd name="T5" fmla="*/ 338 h 554"/>
                <a:gd name="T6" fmla="*/ 56 w 369"/>
                <a:gd name="T7" fmla="*/ 40 h 554"/>
                <a:gd name="T8" fmla="*/ 313 w 369"/>
                <a:gd name="T9" fmla="*/ 40 h 554"/>
                <a:gd name="T10" fmla="*/ 214 w 369"/>
                <a:gd name="T11" fmla="*/ 338 h 554"/>
                <a:gd name="T12" fmla="*/ 113 w 369"/>
                <a:gd name="T13" fmla="*/ 338 h 554"/>
                <a:gd name="T14" fmla="*/ 113 w 369"/>
                <a:gd name="T15" fmla="*/ 338 h 554"/>
                <a:gd name="T16" fmla="*/ 184 w 369"/>
                <a:gd name="T17" fmla="*/ 554 h 554"/>
                <a:gd name="T18" fmla="*/ 256 w 369"/>
                <a:gd name="T19" fmla="*/ 338 h 554"/>
                <a:gd name="T20" fmla="*/ 369 w 369"/>
                <a:gd name="T21" fmla="*/ 0 h 554"/>
                <a:gd name="T22" fmla="*/ 0 w 369"/>
                <a:gd name="T23" fmla="*/ 0 h 554"/>
                <a:gd name="T24" fmla="*/ 113 w 369"/>
                <a:gd name="T25" fmla="*/ 338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9" h="554">
                  <a:moveTo>
                    <a:pt x="214" y="338"/>
                  </a:moveTo>
                  <a:lnTo>
                    <a:pt x="214" y="338"/>
                  </a:lnTo>
                  <a:lnTo>
                    <a:pt x="155" y="338"/>
                  </a:lnTo>
                  <a:lnTo>
                    <a:pt x="56" y="40"/>
                  </a:lnTo>
                  <a:lnTo>
                    <a:pt x="313" y="40"/>
                  </a:lnTo>
                  <a:lnTo>
                    <a:pt x="214" y="338"/>
                  </a:lnTo>
                  <a:close/>
                  <a:moveTo>
                    <a:pt x="113" y="338"/>
                  </a:moveTo>
                  <a:lnTo>
                    <a:pt x="113" y="338"/>
                  </a:lnTo>
                  <a:lnTo>
                    <a:pt x="184" y="554"/>
                  </a:lnTo>
                  <a:lnTo>
                    <a:pt x="256" y="338"/>
                  </a:lnTo>
                  <a:lnTo>
                    <a:pt x="369" y="0"/>
                  </a:lnTo>
                  <a:lnTo>
                    <a:pt x="0" y="0"/>
                  </a:lnTo>
                  <a:lnTo>
                    <a:pt x="113" y="33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7" name="Freeform 19"/>
          <p:cNvSpPr>
            <a:spLocks noEditPoints="1"/>
          </p:cNvSpPr>
          <p:nvPr/>
        </p:nvSpPr>
        <p:spPr bwMode="auto">
          <a:xfrm rot="1363540">
            <a:off x="337564" y="5792830"/>
            <a:ext cx="1209819" cy="253100"/>
          </a:xfrm>
          <a:custGeom>
            <a:avLst/>
            <a:gdLst>
              <a:gd name="T0" fmla="*/ 2347 w 2387"/>
              <a:gd name="T1" fmla="*/ 458 h 498"/>
              <a:gd name="T2" fmla="*/ 40 w 2387"/>
              <a:gd name="T3" fmla="*/ 40 h 498"/>
              <a:gd name="T4" fmla="*/ 177 w 2387"/>
              <a:gd name="T5" fmla="*/ 298 h 498"/>
              <a:gd name="T6" fmla="*/ 217 w 2387"/>
              <a:gd name="T7" fmla="*/ 40 h 498"/>
              <a:gd name="T8" fmla="*/ 277 w 2387"/>
              <a:gd name="T9" fmla="*/ 159 h 498"/>
              <a:gd name="T10" fmla="*/ 317 w 2387"/>
              <a:gd name="T11" fmla="*/ 40 h 498"/>
              <a:gd name="T12" fmla="*/ 377 w 2387"/>
              <a:gd name="T13" fmla="*/ 159 h 498"/>
              <a:gd name="T14" fmla="*/ 417 w 2387"/>
              <a:gd name="T15" fmla="*/ 40 h 498"/>
              <a:gd name="T16" fmla="*/ 477 w 2387"/>
              <a:gd name="T17" fmla="*/ 159 h 498"/>
              <a:gd name="T18" fmla="*/ 517 w 2387"/>
              <a:gd name="T19" fmla="*/ 40 h 498"/>
              <a:gd name="T20" fmla="*/ 577 w 2387"/>
              <a:gd name="T21" fmla="*/ 159 h 498"/>
              <a:gd name="T22" fmla="*/ 617 w 2387"/>
              <a:gd name="T23" fmla="*/ 40 h 498"/>
              <a:gd name="T24" fmla="*/ 674 w 2387"/>
              <a:gd name="T25" fmla="*/ 298 h 498"/>
              <a:gd name="T26" fmla="*/ 714 w 2387"/>
              <a:gd name="T27" fmla="*/ 40 h 498"/>
              <a:gd name="T28" fmla="*/ 774 w 2387"/>
              <a:gd name="T29" fmla="*/ 159 h 498"/>
              <a:gd name="T30" fmla="*/ 814 w 2387"/>
              <a:gd name="T31" fmla="*/ 40 h 498"/>
              <a:gd name="T32" fmla="*/ 874 w 2387"/>
              <a:gd name="T33" fmla="*/ 159 h 498"/>
              <a:gd name="T34" fmla="*/ 914 w 2387"/>
              <a:gd name="T35" fmla="*/ 40 h 498"/>
              <a:gd name="T36" fmla="*/ 974 w 2387"/>
              <a:gd name="T37" fmla="*/ 159 h 498"/>
              <a:gd name="T38" fmla="*/ 1014 w 2387"/>
              <a:gd name="T39" fmla="*/ 40 h 498"/>
              <a:gd name="T40" fmla="*/ 1074 w 2387"/>
              <a:gd name="T41" fmla="*/ 159 h 498"/>
              <a:gd name="T42" fmla="*/ 1114 w 2387"/>
              <a:gd name="T43" fmla="*/ 40 h 498"/>
              <a:gd name="T44" fmla="*/ 1187 w 2387"/>
              <a:gd name="T45" fmla="*/ 298 h 498"/>
              <a:gd name="T46" fmla="*/ 1227 w 2387"/>
              <a:gd name="T47" fmla="*/ 40 h 498"/>
              <a:gd name="T48" fmla="*/ 1287 w 2387"/>
              <a:gd name="T49" fmla="*/ 159 h 498"/>
              <a:gd name="T50" fmla="*/ 1327 w 2387"/>
              <a:gd name="T51" fmla="*/ 40 h 498"/>
              <a:gd name="T52" fmla="*/ 1387 w 2387"/>
              <a:gd name="T53" fmla="*/ 159 h 498"/>
              <a:gd name="T54" fmla="*/ 1427 w 2387"/>
              <a:gd name="T55" fmla="*/ 40 h 498"/>
              <a:gd name="T56" fmla="*/ 1487 w 2387"/>
              <a:gd name="T57" fmla="*/ 159 h 498"/>
              <a:gd name="T58" fmla="*/ 1527 w 2387"/>
              <a:gd name="T59" fmla="*/ 40 h 498"/>
              <a:gd name="T60" fmla="*/ 1587 w 2387"/>
              <a:gd name="T61" fmla="*/ 159 h 498"/>
              <a:gd name="T62" fmla="*/ 1627 w 2387"/>
              <a:gd name="T63" fmla="*/ 40 h 498"/>
              <a:gd name="T64" fmla="*/ 1684 w 2387"/>
              <a:gd name="T65" fmla="*/ 298 h 498"/>
              <a:gd name="T66" fmla="*/ 1724 w 2387"/>
              <a:gd name="T67" fmla="*/ 40 h 498"/>
              <a:gd name="T68" fmla="*/ 1784 w 2387"/>
              <a:gd name="T69" fmla="*/ 159 h 498"/>
              <a:gd name="T70" fmla="*/ 1824 w 2387"/>
              <a:gd name="T71" fmla="*/ 40 h 498"/>
              <a:gd name="T72" fmla="*/ 1884 w 2387"/>
              <a:gd name="T73" fmla="*/ 159 h 498"/>
              <a:gd name="T74" fmla="*/ 1924 w 2387"/>
              <a:gd name="T75" fmla="*/ 40 h 498"/>
              <a:gd name="T76" fmla="*/ 1984 w 2387"/>
              <a:gd name="T77" fmla="*/ 159 h 498"/>
              <a:gd name="T78" fmla="*/ 2024 w 2387"/>
              <a:gd name="T79" fmla="*/ 40 h 498"/>
              <a:gd name="T80" fmla="*/ 2084 w 2387"/>
              <a:gd name="T81" fmla="*/ 159 h 498"/>
              <a:gd name="T82" fmla="*/ 2124 w 2387"/>
              <a:gd name="T83" fmla="*/ 40 h 498"/>
              <a:gd name="T84" fmla="*/ 2170 w 2387"/>
              <a:gd name="T85" fmla="*/ 298 h 498"/>
              <a:gd name="T86" fmla="*/ 2210 w 2387"/>
              <a:gd name="T87" fmla="*/ 40 h 498"/>
              <a:gd name="T88" fmla="*/ 2347 w 2387"/>
              <a:gd name="T89" fmla="*/ 458 h 498"/>
              <a:gd name="T90" fmla="*/ 0 w 2387"/>
              <a:gd name="T91" fmla="*/ 498 h 498"/>
              <a:gd name="T92" fmla="*/ 2387 w 2387"/>
              <a:gd name="T93" fmla="*/ 0 h 498"/>
              <a:gd name="T94" fmla="*/ 0 w 2387"/>
              <a:gd name="T95" fmla="*/ 498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87" h="498">
                <a:moveTo>
                  <a:pt x="2347" y="458"/>
                </a:moveTo>
                <a:lnTo>
                  <a:pt x="2347" y="458"/>
                </a:lnTo>
                <a:lnTo>
                  <a:pt x="40" y="458"/>
                </a:lnTo>
                <a:lnTo>
                  <a:pt x="40" y="40"/>
                </a:lnTo>
                <a:lnTo>
                  <a:pt x="177" y="40"/>
                </a:lnTo>
                <a:lnTo>
                  <a:pt x="177" y="298"/>
                </a:lnTo>
                <a:lnTo>
                  <a:pt x="217" y="298"/>
                </a:lnTo>
                <a:lnTo>
                  <a:pt x="217" y="40"/>
                </a:lnTo>
                <a:lnTo>
                  <a:pt x="277" y="40"/>
                </a:lnTo>
                <a:lnTo>
                  <a:pt x="277" y="159"/>
                </a:lnTo>
                <a:lnTo>
                  <a:pt x="317" y="159"/>
                </a:lnTo>
                <a:lnTo>
                  <a:pt x="317" y="40"/>
                </a:lnTo>
                <a:lnTo>
                  <a:pt x="377" y="40"/>
                </a:lnTo>
                <a:lnTo>
                  <a:pt x="377" y="159"/>
                </a:lnTo>
                <a:lnTo>
                  <a:pt x="417" y="159"/>
                </a:lnTo>
                <a:lnTo>
                  <a:pt x="417" y="40"/>
                </a:lnTo>
                <a:lnTo>
                  <a:pt x="477" y="40"/>
                </a:lnTo>
                <a:lnTo>
                  <a:pt x="477" y="159"/>
                </a:lnTo>
                <a:lnTo>
                  <a:pt x="517" y="159"/>
                </a:lnTo>
                <a:lnTo>
                  <a:pt x="517" y="40"/>
                </a:lnTo>
                <a:lnTo>
                  <a:pt x="577" y="40"/>
                </a:lnTo>
                <a:lnTo>
                  <a:pt x="577" y="159"/>
                </a:lnTo>
                <a:lnTo>
                  <a:pt x="617" y="159"/>
                </a:lnTo>
                <a:lnTo>
                  <a:pt x="617" y="40"/>
                </a:lnTo>
                <a:lnTo>
                  <a:pt x="674" y="40"/>
                </a:lnTo>
                <a:lnTo>
                  <a:pt x="674" y="298"/>
                </a:lnTo>
                <a:lnTo>
                  <a:pt x="714" y="298"/>
                </a:lnTo>
                <a:lnTo>
                  <a:pt x="714" y="40"/>
                </a:lnTo>
                <a:lnTo>
                  <a:pt x="774" y="40"/>
                </a:lnTo>
                <a:lnTo>
                  <a:pt x="774" y="159"/>
                </a:lnTo>
                <a:lnTo>
                  <a:pt x="814" y="159"/>
                </a:lnTo>
                <a:lnTo>
                  <a:pt x="814" y="40"/>
                </a:lnTo>
                <a:lnTo>
                  <a:pt x="874" y="40"/>
                </a:lnTo>
                <a:lnTo>
                  <a:pt x="874" y="159"/>
                </a:lnTo>
                <a:lnTo>
                  <a:pt x="914" y="159"/>
                </a:lnTo>
                <a:lnTo>
                  <a:pt x="914" y="40"/>
                </a:lnTo>
                <a:lnTo>
                  <a:pt x="974" y="40"/>
                </a:lnTo>
                <a:lnTo>
                  <a:pt x="974" y="159"/>
                </a:lnTo>
                <a:lnTo>
                  <a:pt x="1014" y="159"/>
                </a:lnTo>
                <a:lnTo>
                  <a:pt x="1014" y="40"/>
                </a:lnTo>
                <a:lnTo>
                  <a:pt x="1074" y="40"/>
                </a:lnTo>
                <a:lnTo>
                  <a:pt x="1074" y="159"/>
                </a:lnTo>
                <a:lnTo>
                  <a:pt x="1114" y="159"/>
                </a:lnTo>
                <a:lnTo>
                  <a:pt x="1114" y="40"/>
                </a:lnTo>
                <a:lnTo>
                  <a:pt x="1187" y="40"/>
                </a:lnTo>
                <a:lnTo>
                  <a:pt x="1187" y="298"/>
                </a:lnTo>
                <a:lnTo>
                  <a:pt x="1227" y="298"/>
                </a:lnTo>
                <a:lnTo>
                  <a:pt x="1227" y="40"/>
                </a:lnTo>
                <a:lnTo>
                  <a:pt x="1287" y="40"/>
                </a:lnTo>
                <a:lnTo>
                  <a:pt x="1287" y="159"/>
                </a:lnTo>
                <a:lnTo>
                  <a:pt x="1327" y="159"/>
                </a:lnTo>
                <a:lnTo>
                  <a:pt x="1327" y="40"/>
                </a:lnTo>
                <a:lnTo>
                  <a:pt x="1387" y="40"/>
                </a:lnTo>
                <a:lnTo>
                  <a:pt x="1387" y="159"/>
                </a:lnTo>
                <a:lnTo>
                  <a:pt x="1427" y="159"/>
                </a:lnTo>
                <a:lnTo>
                  <a:pt x="1427" y="40"/>
                </a:lnTo>
                <a:lnTo>
                  <a:pt x="1487" y="40"/>
                </a:lnTo>
                <a:lnTo>
                  <a:pt x="1487" y="159"/>
                </a:lnTo>
                <a:lnTo>
                  <a:pt x="1527" y="159"/>
                </a:lnTo>
                <a:lnTo>
                  <a:pt x="1527" y="40"/>
                </a:lnTo>
                <a:lnTo>
                  <a:pt x="1587" y="40"/>
                </a:lnTo>
                <a:lnTo>
                  <a:pt x="1587" y="159"/>
                </a:lnTo>
                <a:lnTo>
                  <a:pt x="1627" y="159"/>
                </a:lnTo>
                <a:lnTo>
                  <a:pt x="1627" y="40"/>
                </a:lnTo>
                <a:lnTo>
                  <a:pt x="1684" y="40"/>
                </a:lnTo>
                <a:lnTo>
                  <a:pt x="1684" y="298"/>
                </a:lnTo>
                <a:lnTo>
                  <a:pt x="1724" y="298"/>
                </a:lnTo>
                <a:lnTo>
                  <a:pt x="1724" y="40"/>
                </a:lnTo>
                <a:lnTo>
                  <a:pt x="1784" y="40"/>
                </a:lnTo>
                <a:lnTo>
                  <a:pt x="1784" y="159"/>
                </a:lnTo>
                <a:lnTo>
                  <a:pt x="1824" y="159"/>
                </a:lnTo>
                <a:lnTo>
                  <a:pt x="1824" y="40"/>
                </a:lnTo>
                <a:lnTo>
                  <a:pt x="1884" y="40"/>
                </a:lnTo>
                <a:lnTo>
                  <a:pt x="1884" y="159"/>
                </a:lnTo>
                <a:lnTo>
                  <a:pt x="1924" y="159"/>
                </a:lnTo>
                <a:lnTo>
                  <a:pt x="1924" y="40"/>
                </a:lnTo>
                <a:lnTo>
                  <a:pt x="1984" y="40"/>
                </a:lnTo>
                <a:lnTo>
                  <a:pt x="1984" y="159"/>
                </a:lnTo>
                <a:lnTo>
                  <a:pt x="2024" y="159"/>
                </a:lnTo>
                <a:lnTo>
                  <a:pt x="2024" y="40"/>
                </a:lnTo>
                <a:lnTo>
                  <a:pt x="2084" y="40"/>
                </a:lnTo>
                <a:lnTo>
                  <a:pt x="2084" y="159"/>
                </a:lnTo>
                <a:lnTo>
                  <a:pt x="2124" y="159"/>
                </a:lnTo>
                <a:lnTo>
                  <a:pt x="2124" y="40"/>
                </a:lnTo>
                <a:lnTo>
                  <a:pt x="2170" y="40"/>
                </a:lnTo>
                <a:lnTo>
                  <a:pt x="2170" y="298"/>
                </a:lnTo>
                <a:lnTo>
                  <a:pt x="2210" y="298"/>
                </a:lnTo>
                <a:lnTo>
                  <a:pt x="2210" y="40"/>
                </a:lnTo>
                <a:lnTo>
                  <a:pt x="2347" y="40"/>
                </a:lnTo>
                <a:lnTo>
                  <a:pt x="2347" y="458"/>
                </a:lnTo>
                <a:close/>
                <a:moveTo>
                  <a:pt x="0" y="498"/>
                </a:moveTo>
                <a:lnTo>
                  <a:pt x="0" y="498"/>
                </a:lnTo>
                <a:lnTo>
                  <a:pt x="2387" y="498"/>
                </a:lnTo>
                <a:lnTo>
                  <a:pt x="2387" y="0"/>
                </a:lnTo>
                <a:lnTo>
                  <a:pt x="0" y="0"/>
                </a:lnTo>
                <a:lnTo>
                  <a:pt x="0" y="49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20"/>
          <p:cNvSpPr>
            <a:spLocks/>
          </p:cNvSpPr>
          <p:nvPr/>
        </p:nvSpPr>
        <p:spPr bwMode="auto">
          <a:xfrm rot="20253209">
            <a:off x="158920" y="4485610"/>
            <a:ext cx="271863" cy="880837"/>
          </a:xfrm>
          <a:custGeom>
            <a:avLst/>
            <a:gdLst>
              <a:gd name="T0" fmla="*/ 772 w 831"/>
              <a:gd name="T1" fmla="*/ 279 h 2682"/>
              <a:gd name="T2" fmla="*/ 772 w 831"/>
              <a:gd name="T3" fmla="*/ 279 h 2682"/>
              <a:gd name="T4" fmla="*/ 772 w 831"/>
              <a:gd name="T5" fmla="*/ 0 h 2682"/>
              <a:gd name="T6" fmla="*/ 622 w 831"/>
              <a:gd name="T7" fmla="*/ 0 h 2682"/>
              <a:gd name="T8" fmla="*/ 622 w 831"/>
              <a:gd name="T9" fmla="*/ 279 h 2682"/>
              <a:gd name="T10" fmla="*/ 557 w 831"/>
              <a:gd name="T11" fmla="*/ 279 h 2682"/>
              <a:gd name="T12" fmla="*/ 557 w 831"/>
              <a:gd name="T13" fmla="*/ 900 h 2682"/>
              <a:gd name="T14" fmla="*/ 606 w 831"/>
              <a:gd name="T15" fmla="*/ 900 h 2682"/>
              <a:gd name="T16" fmla="*/ 102 w 831"/>
              <a:gd name="T17" fmla="*/ 2121 h 2682"/>
              <a:gd name="T18" fmla="*/ 130 w 831"/>
              <a:gd name="T19" fmla="*/ 2133 h 2682"/>
              <a:gd name="T20" fmla="*/ 40 w 831"/>
              <a:gd name="T21" fmla="*/ 2350 h 2682"/>
              <a:gd name="T22" fmla="*/ 62 w 831"/>
              <a:gd name="T23" fmla="*/ 2359 h 2682"/>
              <a:gd name="T24" fmla="*/ 0 w 831"/>
              <a:gd name="T25" fmla="*/ 2510 h 2682"/>
              <a:gd name="T26" fmla="*/ 24 w 831"/>
              <a:gd name="T27" fmla="*/ 2519 h 2682"/>
              <a:gd name="T28" fmla="*/ 86 w 831"/>
              <a:gd name="T29" fmla="*/ 2369 h 2682"/>
              <a:gd name="T30" fmla="*/ 108 w 831"/>
              <a:gd name="T31" fmla="*/ 2378 h 2682"/>
              <a:gd name="T32" fmla="*/ 198 w 831"/>
              <a:gd name="T33" fmla="*/ 2161 h 2682"/>
              <a:gd name="T34" fmla="*/ 226 w 831"/>
              <a:gd name="T35" fmla="*/ 2172 h 2682"/>
              <a:gd name="T36" fmla="*/ 630 w 831"/>
              <a:gd name="T37" fmla="*/ 1191 h 2682"/>
              <a:gd name="T38" fmla="*/ 630 w 831"/>
              <a:gd name="T39" fmla="*/ 2284 h 2682"/>
              <a:gd name="T40" fmla="*/ 660 w 831"/>
              <a:gd name="T41" fmla="*/ 2284 h 2682"/>
              <a:gd name="T42" fmla="*/ 660 w 831"/>
              <a:gd name="T43" fmla="*/ 2519 h 2682"/>
              <a:gd name="T44" fmla="*/ 684 w 831"/>
              <a:gd name="T45" fmla="*/ 2519 h 2682"/>
              <a:gd name="T46" fmla="*/ 684 w 831"/>
              <a:gd name="T47" fmla="*/ 2682 h 2682"/>
              <a:gd name="T48" fmla="*/ 710 w 831"/>
              <a:gd name="T49" fmla="*/ 2682 h 2682"/>
              <a:gd name="T50" fmla="*/ 710 w 831"/>
              <a:gd name="T51" fmla="*/ 2519 h 2682"/>
              <a:gd name="T52" fmla="*/ 734 w 831"/>
              <a:gd name="T53" fmla="*/ 2519 h 2682"/>
              <a:gd name="T54" fmla="*/ 734 w 831"/>
              <a:gd name="T55" fmla="*/ 2284 h 2682"/>
              <a:gd name="T56" fmla="*/ 764 w 831"/>
              <a:gd name="T57" fmla="*/ 2284 h 2682"/>
              <a:gd name="T58" fmla="*/ 764 w 831"/>
              <a:gd name="T59" fmla="*/ 900 h 2682"/>
              <a:gd name="T60" fmla="*/ 831 w 831"/>
              <a:gd name="T61" fmla="*/ 900 h 2682"/>
              <a:gd name="T62" fmla="*/ 831 w 831"/>
              <a:gd name="T63" fmla="*/ 279 h 2682"/>
              <a:gd name="T64" fmla="*/ 772 w 831"/>
              <a:gd name="T65" fmla="*/ 279 h 2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31" h="2682">
                <a:moveTo>
                  <a:pt x="772" y="279"/>
                </a:moveTo>
                <a:lnTo>
                  <a:pt x="772" y="279"/>
                </a:lnTo>
                <a:lnTo>
                  <a:pt x="772" y="0"/>
                </a:lnTo>
                <a:lnTo>
                  <a:pt x="622" y="0"/>
                </a:lnTo>
                <a:lnTo>
                  <a:pt x="622" y="279"/>
                </a:lnTo>
                <a:lnTo>
                  <a:pt x="557" y="279"/>
                </a:lnTo>
                <a:lnTo>
                  <a:pt x="557" y="900"/>
                </a:lnTo>
                <a:lnTo>
                  <a:pt x="606" y="900"/>
                </a:lnTo>
                <a:lnTo>
                  <a:pt x="102" y="2121"/>
                </a:lnTo>
                <a:lnTo>
                  <a:pt x="130" y="2133"/>
                </a:lnTo>
                <a:lnTo>
                  <a:pt x="40" y="2350"/>
                </a:lnTo>
                <a:lnTo>
                  <a:pt x="62" y="2359"/>
                </a:lnTo>
                <a:lnTo>
                  <a:pt x="0" y="2510"/>
                </a:lnTo>
                <a:lnTo>
                  <a:pt x="24" y="2519"/>
                </a:lnTo>
                <a:lnTo>
                  <a:pt x="86" y="2369"/>
                </a:lnTo>
                <a:lnTo>
                  <a:pt x="108" y="2378"/>
                </a:lnTo>
                <a:lnTo>
                  <a:pt x="198" y="2161"/>
                </a:lnTo>
                <a:lnTo>
                  <a:pt x="226" y="2172"/>
                </a:lnTo>
                <a:lnTo>
                  <a:pt x="630" y="1191"/>
                </a:lnTo>
                <a:lnTo>
                  <a:pt x="630" y="2284"/>
                </a:lnTo>
                <a:lnTo>
                  <a:pt x="660" y="2284"/>
                </a:lnTo>
                <a:lnTo>
                  <a:pt x="660" y="2519"/>
                </a:lnTo>
                <a:lnTo>
                  <a:pt x="684" y="2519"/>
                </a:lnTo>
                <a:lnTo>
                  <a:pt x="684" y="2682"/>
                </a:lnTo>
                <a:lnTo>
                  <a:pt x="710" y="2682"/>
                </a:lnTo>
                <a:lnTo>
                  <a:pt x="710" y="2519"/>
                </a:lnTo>
                <a:lnTo>
                  <a:pt x="734" y="2519"/>
                </a:lnTo>
                <a:lnTo>
                  <a:pt x="734" y="2284"/>
                </a:lnTo>
                <a:lnTo>
                  <a:pt x="764" y="2284"/>
                </a:lnTo>
                <a:lnTo>
                  <a:pt x="764" y="900"/>
                </a:lnTo>
                <a:lnTo>
                  <a:pt x="831" y="900"/>
                </a:lnTo>
                <a:lnTo>
                  <a:pt x="831" y="279"/>
                </a:lnTo>
                <a:lnTo>
                  <a:pt x="772" y="279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9" name="组合 45"/>
          <p:cNvGrpSpPr/>
          <p:nvPr userDrawn="1"/>
        </p:nvGrpSpPr>
        <p:grpSpPr>
          <a:xfrm rot="2116298">
            <a:off x="1231243" y="5128618"/>
            <a:ext cx="722933" cy="629672"/>
            <a:chOff x="501650" y="3292475"/>
            <a:chExt cx="1735138" cy="1511300"/>
          </a:xfrm>
          <a:solidFill>
            <a:schemeClr val="bg1">
              <a:alpha val="10000"/>
            </a:schemeClr>
          </a:solidFill>
        </p:grpSpPr>
        <p:sp>
          <p:nvSpPr>
            <p:cNvPr id="66" name="Freeform 5"/>
            <p:cNvSpPr>
              <a:spLocks/>
            </p:cNvSpPr>
            <p:nvPr/>
          </p:nvSpPr>
          <p:spPr bwMode="auto">
            <a:xfrm>
              <a:off x="501650" y="3292475"/>
              <a:ext cx="1735138" cy="893762"/>
            </a:xfrm>
            <a:custGeom>
              <a:avLst/>
              <a:gdLst>
                <a:gd name="T0" fmla="*/ 0 w 943"/>
                <a:gd name="T1" fmla="*/ 242 h 484"/>
                <a:gd name="T2" fmla="*/ 0 w 943"/>
                <a:gd name="T3" fmla="*/ 242 h 484"/>
                <a:gd name="T4" fmla="*/ 471 w 943"/>
                <a:gd name="T5" fmla="*/ 484 h 484"/>
                <a:gd name="T6" fmla="*/ 943 w 943"/>
                <a:gd name="T7" fmla="*/ 242 h 484"/>
                <a:gd name="T8" fmla="*/ 471 w 943"/>
                <a:gd name="T9" fmla="*/ 0 h 484"/>
                <a:gd name="T10" fmla="*/ 0 w 943"/>
                <a:gd name="T11" fmla="*/ 242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3" h="484">
                  <a:moveTo>
                    <a:pt x="0" y="242"/>
                  </a:moveTo>
                  <a:lnTo>
                    <a:pt x="0" y="242"/>
                  </a:lnTo>
                  <a:lnTo>
                    <a:pt x="471" y="484"/>
                  </a:lnTo>
                  <a:lnTo>
                    <a:pt x="943" y="242"/>
                  </a:lnTo>
                  <a:lnTo>
                    <a:pt x="471" y="0"/>
                  </a:lnTo>
                  <a:lnTo>
                    <a:pt x="0" y="24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6"/>
            <p:cNvSpPr>
              <a:spLocks/>
            </p:cNvSpPr>
            <p:nvPr/>
          </p:nvSpPr>
          <p:spPr bwMode="auto">
            <a:xfrm>
              <a:off x="728663" y="3959225"/>
              <a:ext cx="1285875" cy="758825"/>
            </a:xfrm>
            <a:custGeom>
              <a:avLst/>
              <a:gdLst>
                <a:gd name="T0" fmla="*/ 349 w 699"/>
                <a:gd name="T1" fmla="*/ 179 h 412"/>
                <a:gd name="T2" fmla="*/ 349 w 699"/>
                <a:gd name="T3" fmla="*/ 179 h 412"/>
                <a:gd name="T4" fmla="*/ 0 w 699"/>
                <a:gd name="T5" fmla="*/ 0 h 412"/>
                <a:gd name="T6" fmla="*/ 0 w 699"/>
                <a:gd name="T7" fmla="*/ 233 h 412"/>
                <a:gd name="T8" fmla="*/ 349 w 699"/>
                <a:gd name="T9" fmla="*/ 412 h 412"/>
                <a:gd name="T10" fmla="*/ 699 w 699"/>
                <a:gd name="T11" fmla="*/ 233 h 412"/>
                <a:gd name="T12" fmla="*/ 699 w 699"/>
                <a:gd name="T13" fmla="*/ 0 h 412"/>
                <a:gd name="T14" fmla="*/ 349 w 699"/>
                <a:gd name="T15" fmla="*/ 179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9" h="412">
                  <a:moveTo>
                    <a:pt x="349" y="179"/>
                  </a:moveTo>
                  <a:lnTo>
                    <a:pt x="349" y="179"/>
                  </a:lnTo>
                  <a:lnTo>
                    <a:pt x="0" y="0"/>
                  </a:lnTo>
                  <a:lnTo>
                    <a:pt x="0" y="233"/>
                  </a:lnTo>
                  <a:lnTo>
                    <a:pt x="349" y="412"/>
                  </a:lnTo>
                  <a:lnTo>
                    <a:pt x="699" y="233"/>
                  </a:lnTo>
                  <a:lnTo>
                    <a:pt x="699" y="0"/>
                  </a:lnTo>
                  <a:lnTo>
                    <a:pt x="349" y="1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"/>
            <p:cNvSpPr>
              <a:spLocks/>
            </p:cNvSpPr>
            <p:nvPr/>
          </p:nvSpPr>
          <p:spPr bwMode="auto">
            <a:xfrm>
              <a:off x="514350" y="4095750"/>
              <a:ext cx="68263" cy="708025"/>
            </a:xfrm>
            <a:custGeom>
              <a:avLst/>
              <a:gdLst>
                <a:gd name="T0" fmla="*/ 0 w 37"/>
                <a:gd name="T1" fmla="*/ 384 h 384"/>
                <a:gd name="T2" fmla="*/ 0 w 37"/>
                <a:gd name="T3" fmla="*/ 384 h 384"/>
                <a:gd name="T4" fmla="*/ 37 w 37"/>
                <a:gd name="T5" fmla="*/ 384 h 384"/>
                <a:gd name="T6" fmla="*/ 37 w 37"/>
                <a:gd name="T7" fmla="*/ 0 h 384"/>
                <a:gd name="T8" fmla="*/ 0 w 37"/>
                <a:gd name="T9" fmla="*/ 0 h 384"/>
                <a:gd name="T10" fmla="*/ 0 w 37"/>
                <a:gd name="T11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4">
                  <a:moveTo>
                    <a:pt x="0" y="384"/>
                  </a:moveTo>
                  <a:lnTo>
                    <a:pt x="0" y="384"/>
                  </a:lnTo>
                  <a:lnTo>
                    <a:pt x="37" y="384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38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8"/>
            <p:cNvSpPr>
              <a:spLocks/>
            </p:cNvSpPr>
            <p:nvPr/>
          </p:nvSpPr>
          <p:spPr bwMode="auto">
            <a:xfrm>
              <a:off x="511175" y="3986212"/>
              <a:ext cx="74613" cy="76200"/>
            </a:xfrm>
            <a:custGeom>
              <a:avLst/>
              <a:gdLst>
                <a:gd name="T0" fmla="*/ 41 w 41"/>
                <a:gd name="T1" fmla="*/ 21 h 41"/>
                <a:gd name="T2" fmla="*/ 41 w 41"/>
                <a:gd name="T3" fmla="*/ 21 h 41"/>
                <a:gd name="T4" fmla="*/ 20 w 41"/>
                <a:gd name="T5" fmla="*/ 41 h 41"/>
                <a:gd name="T6" fmla="*/ 0 w 41"/>
                <a:gd name="T7" fmla="*/ 21 h 41"/>
                <a:gd name="T8" fmla="*/ 20 w 41"/>
                <a:gd name="T9" fmla="*/ 0 h 41"/>
                <a:gd name="T10" fmla="*/ 41 w 41"/>
                <a:gd name="T11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41">
                  <a:moveTo>
                    <a:pt x="41" y="21"/>
                  </a:moveTo>
                  <a:lnTo>
                    <a:pt x="41" y="21"/>
                  </a:lnTo>
                  <a:cubicBezTo>
                    <a:pt x="41" y="32"/>
                    <a:pt x="32" y="41"/>
                    <a:pt x="20" y="41"/>
                  </a:cubicBezTo>
                  <a:cubicBezTo>
                    <a:pt x="9" y="41"/>
                    <a:pt x="0" y="32"/>
                    <a:pt x="0" y="21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1" y="9"/>
                    <a:pt x="41" y="2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9"/>
            <p:cNvSpPr>
              <a:spLocks/>
            </p:cNvSpPr>
            <p:nvPr/>
          </p:nvSpPr>
          <p:spPr bwMode="auto">
            <a:xfrm>
              <a:off x="541338" y="3738562"/>
              <a:ext cx="14288" cy="401637"/>
            </a:xfrm>
            <a:custGeom>
              <a:avLst/>
              <a:gdLst>
                <a:gd name="T0" fmla="*/ 7 w 7"/>
                <a:gd name="T1" fmla="*/ 217 h 217"/>
                <a:gd name="T2" fmla="*/ 7 w 7"/>
                <a:gd name="T3" fmla="*/ 217 h 217"/>
                <a:gd name="T4" fmla="*/ 0 w 7"/>
                <a:gd name="T5" fmla="*/ 217 h 217"/>
                <a:gd name="T6" fmla="*/ 0 w 7"/>
                <a:gd name="T7" fmla="*/ 0 h 217"/>
                <a:gd name="T8" fmla="*/ 7 w 7"/>
                <a:gd name="T9" fmla="*/ 0 h 217"/>
                <a:gd name="T10" fmla="*/ 7 w 7"/>
                <a:gd name="T11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17">
                  <a:moveTo>
                    <a:pt x="7" y="217"/>
                  </a:moveTo>
                  <a:lnTo>
                    <a:pt x="7" y="217"/>
                  </a:lnTo>
                  <a:lnTo>
                    <a:pt x="0" y="217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0" name="组合 46"/>
          <p:cNvGrpSpPr/>
          <p:nvPr userDrawn="1"/>
        </p:nvGrpSpPr>
        <p:grpSpPr>
          <a:xfrm rot="19680185">
            <a:off x="-1517189" y="3803033"/>
            <a:ext cx="920458" cy="709092"/>
            <a:chOff x="2486025" y="3619500"/>
            <a:chExt cx="1500188" cy="1155700"/>
          </a:xfrm>
          <a:solidFill>
            <a:schemeClr val="bg1">
              <a:alpha val="10000"/>
            </a:schemeClr>
          </a:solidFill>
        </p:grpSpPr>
        <p:sp>
          <p:nvSpPr>
            <p:cNvPr id="64" name="Freeform 26"/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7"/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1" name="Freeform 29"/>
          <p:cNvSpPr>
            <a:spLocks noEditPoints="1"/>
          </p:cNvSpPr>
          <p:nvPr userDrawn="1"/>
        </p:nvSpPr>
        <p:spPr bwMode="auto">
          <a:xfrm>
            <a:off x="760976" y="2751525"/>
            <a:ext cx="905329" cy="907255"/>
          </a:xfrm>
          <a:custGeom>
            <a:avLst/>
            <a:gdLst>
              <a:gd name="T0" fmla="*/ 578 w 811"/>
              <a:gd name="T1" fmla="*/ 436 h 811"/>
              <a:gd name="T2" fmla="*/ 578 w 811"/>
              <a:gd name="T3" fmla="*/ 436 h 811"/>
              <a:gd name="T4" fmla="*/ 531 w 811"/>
              <a:gd name="T5" fmla="*/ 269 h 811"/>
              <a:gd name="T6" fmla="*/ 698 w 811"/>
              <a:gd name="T7" fmla="*/ 222 h 811"/>
              <a:gd name="T8" fmla="*/ 745 w 811"/>
              <a:gd name="T9" fmla="*/ 389 h 811"/>
              <a:gd name="T10" fmla="*/ 578 w 811"/>
              <a:gd name="T11" fmla="*/ 436 h 811"/>
              <a:gd name="T12" fmla="*/ 656 w 811"/>
              <a:gd name="T13" fmla="*/ 663 h 811"/>
              <a:gd name="T14" fmla="*/ 656 w 811"/>
              <a:gd name="T15" fmla="*/ 663 h 811"/>
              <a:gd name="T16" fmla="*/ 489 w 811"/>
              <a:gd name="T17" fmla="*/ 710 h 811"/>
              <a:gd name="T18" fmla="*/ 441 w 811"/>
              <a:gd name="T19" fmla="*/ 543 h 811"/>
              <a:gd name="T20" fmla="*/ 609 w 811"/>
              <a:gd name="T21" fmla="*/ 495 h 811"/>
              <a:gd name="T22" fmla="*/ 656 w 811"/>
              <a:gd name="T23" fmla="*/ 663 h 811"/>
              <a:gd name="T24" fmla="*/ 366 w 811"/>
              <a:gd name="T25" fmla="*/ 405 h 811"/>
              <a:gd name="T26" fmla="*/ 366 w 811"/>
              <a:gd name="T27" fmla="*/ 405 h 811"/>
              <a:gd name="T28" fmla="*/ 405 w 811"/>
              <a:gd name="T29" fmla="*/ 366 h 811"/>
              <a:gd name="T30" fmla="*/ 444 w 811"/>
              <a:gd name="T31" fmla="*/ 405 h 811"/>
              <a:gd name="T32" fmla="*/ 405 w 811"/>
              <a:gd name="T33" fmla="*/ 444 h 811"/>
              <a:gd name="T34" fmla="*/ 366 w 811"/>
              <a:gd name="T35" fmla="*/ 405 h 811"/>
              <a:gd name="T36" fmla="*/ 369 w 811"/>
              <a:gd name="T37" fmla="*/ 663 h 811"/>
              <a:gd name="T38" fmla="*/ 369 w 811"/>
              <a:gd name="T39" fmla="*/ 663 h 811"/>
              <a:gd name="T40" fmla="*/ 201 w 811"/>
              <a:gd name="T41" fmla="*/ 710 h 811"/>
              <a:gd name="T42" fmla="*/ 154 w 811"/>
              <a:gd name="T43" fmla="*/ 543 h 811"/>
              <a:gd name="T44" fmla="*/ 321 w 811"/>
              <a:gd name="T45" fmla="*/ 495 h 811"/>
              <a:gd name="T46" fmla="*/ 369 w 811"/>
              <a:gd name="T47" fmla="*/ 663 h 811"/>
              <a:gd name="T48" fmla="*/ 112 w 811"/>
              <a:gd name="T49" fmla="*/ 436 h 811"/>
              <a:gd name="T50" fmla="*/ 112 w 811"/>
              <a:gd name="T51" fmla="*/ 436 h 811"/>
              <a:gd name="T52" fmla="*/ 65 w 811"/>
              <a:gd name="T53" fmla="*/ 269 h 811"/>
              <a:gd name="T54" fmla="*/ 232 w 811"/>
              <a:gd name="T55" fmla="*/ 222 h 811"/>
              <a:gd name="T56" fmla="*/ 280 w 811"/>
              <a:gd name="T57" fmla="*/ 389 h 811"/>
              <a:gd name="T58" fmla="*/ 112 w 811"/>
              <a:gd name="T59" fmla="*/ 436 h 811"/>
              <a:gd name="T60" fmla="*/ 298 w 811"/>
              <a:gd name="T61" fmla="*/ 100 h 811"/>
              <a:gd name="T62" fmla="*/ 298 w 811"/>
              <a:gd name="T63" fmla="*/ 100 h 811"/>
              <a:gd name="T64" fmla="*/ 465 w 811"/>
              <a:gd name="T65" fmla="*/ 52 h 811"/>
              <a:gd name="T66" fmla="*/ 513 w 811"/>
              <a:gd name="T67" fmla="*/ 220 h 811"/>
              <a:gd name="T68" fmla="*/ 345 w 811"/>
              <a:gd name="T69" fmla="*/ 267 h 811"/>
              <a:gd name="T70" fmla="*/ 298 w 811"/>
              <a:gd name="T71" fmla="*/ 100 h 811"/>
              <a:gd name="T72" fmla="*/ 405 w 811"/>
              <a:gd name="T73" fmla="*/ 0 h 811"/>
              <a:gd name="T74" fmla="*/ 405 w 811"/>
              <a:gd name="T75" fmla="*/ 0 h 811"/>
              <a:gd name="T76" fmla="*/ 0 w 811"/>
              <a:gd name="T77" fmla="*/ 405 h 811"/>
              <a:gd name="T78" fmla="*/ 405 w 811"/>
              <a:gd name="T79" fmla="*/ 811 h 811"/>
              <a:gd name="T80" fmla="*/ 811 w 811"/>
              <a:gd name="T81" fmla="*/ 405 h 811"/>
              <a:gd name="T82" fmla="*/ 405 w 811"/>
              <a:gd name="T83" fmla="*/ 0 h 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11" h="811">
                <a:moveTo>
                  <a:pt x="578" y="436"/>
                </a:moveTo>
                <a:lnTo>
                  <a:pt x="578" y="436"/>
                </a:lnTo>
                <a:cubicBezTo>
                  <a:pt x="519" y="403"/>
                  <a:pt x="497" y="329"/>
                  <a:pt x="531" y="269"/>
                </a:cubicBezTo>
                <a:cubicBezTo>
                  <a:pt x="564" y="210"/>
                  <a:pt x="638" y="188"/>
                  <a:pt x="698" y="222"/>
                </a:cubicBezTo>
                <a:cubicBezTo>
                  <a:pt x="757" y="255"/>
                  <a:pt x="778" y="329"/>
                  <a:pt x="745" y="389"/>
                </a:cubicBezTo>
                <a:cubicBezTo>
                  <a:pt x="712" y="448"/>
                  <a:pt x="637" y="469"/>
                  <a:pt x="578" y="436"/>
                </a:cubicBezTo>
                <a:close/>
                <a:moveTo>
                  <a:pt x="656" y="663"/>
                </a:moveTo>
                <a:lnTo>
                  <a:pt x="656" y="663"/>
                </a:lnTo>
                <a:cubicBezTo>
                  <a:pt x="623" y="722"/>
                  <a:pt x="548" y="743"/>
                  <a:pt x="489" y="710"/>
                </a:cubicBezTo>
                <a:cubicBezTo>
                  <a:pt x="430" y="677"/>
                  <a:pt x="408" y="602"/>
                  <a:pt x="441" y="543"/>
                </a:cubicBezTo>
                <a:cubicBezTo>
                  <a:pt x="474" y="484"/>
                  <a:pt x="549" y="462"/>
                  <a:pt x="609" y="495"/>
                </a:cubicBezTo>
                <a:cubicBezTo>
                  <a:pt x="668" y="528"/>
                  <a:pt x="689" y="603"/>
                  <a:pt x="656" y="663"/>
                </a:cubicBezTo>
                <a:close/>
                <a:moveTo>
                  <a:pt x="366" y="405"/>
                </a:moveTo>
                <a:lnTo>
                  <a:pt x="366" y="405"/>
                </a:lnTo>
                <a:cubicBezTo>
                  <a:pt x="366" y="384"/>
                  <a:pt x="384" y="366"/>
                  <a:pt x="405" y="366"/>
                </a:cubicBezTo>
                <a:cubicBezTo>
                  <a:pt x="427" y="366"/>
                  <a:pt x="444" y="384"/>
                  <a:pt x="444" y="405"/>
                </a:cubicBezTo>
                <a:cubicBezTo>
                  <a:pt x="444" y="427"/>
                  <a:pt x="427" y="444"/>
                  <a:pt x="405" y="444"/>
                </a:cubicBezTo>
                <a:cubicBezTo>
                  <a:pt x="384" y="444"/>
                  <a:pt x="366" y="427"/>
                  <a:pt x="366" y="405"/>
                </a:cubicBezTo>
                <a:close/>
                <a:moveTo>
                  <a:pt x="369" y="663"/>
                </a:moveTo>
                <a:lnTo>
                  <a:pt x="369" y="663"/>
                </a:lnTo>
                <a:cubicBezTo>
                  <a:pt x="336" y="722"/>
                  <a:pt x="261" y="743"/>
                  <a:pt x="201" y="710"/>
                </a:cubicBezTo>
                <a:cubicBezTo>
                  <a:pt x="142" y="677"/>
                  <a:pt x="121" y="602"/>
                  <a:pt x="154" y="543"/>
                </a:cubicBezTo>
                <a:cubicBezTo>
                  <a:pt x="187" y="484"/>
                  <a:pt x="262" y="462"/>
                  <a:pt x="321" y="495"/>
                </a:cubicBezTo>
                <a:cubicBezTo>
                  <a:pt x="381" y="528"/>
                  <a:pt x="402" y="603"/>
                  <a:pt x="369" y="663"/>
                </a:cubicBezTo>
                <a:close/>
                <a:moveTo>
                  <a:pt x="112" y="436"/>
                </a:moveTo>
                <a:lnTo>
                  <a:pt x="112" y="436"/>
                </a:lnTo>
                <a:cubicBezTo>
                  <a:pt x="53" y="403"/>
                  <a:pt x="32" y="329"/>
                  <a:pt x="65" y="269"/>
                </a:cubicBezTo>
                <a:cubicBezTo>
                  <a:pt x="98" y="210"/>
                  <a:pt x="173" y="188"/>
                  <a:pt x="232" y="222"/>
                </a:cubicBezTo>
                <a:cubicBezTo>
                  <a:pt x="291" y="255"/>
                  <a:pt x="313" y="329"/>
                  <a:pt x="280" y="389"/>
                </a:cubicBezTo>
                <a:cubicBezTo>
                  <a:pt x="247" y="448"/>
                  <a:pt x="172" y="469"/>
                  <a:pt x="112" y="436"/>
                </a:cubicBezTo>
                <a:close/>
                <a:moveTo>
                  <a:pt x="298" y="100"/>
                </a:moveTo>
                <a:lnTo>
                  <a:pt x="298" y="100"/>
                </a:lnTo>
                <a:cubicBezTo>
                  <a:pt x="331" y="41"/>
                  <a:pt x="406" y="19"/>
                  <a:pt x="465" y="52"/>
                </a:cubicBezTo>
                <a:cubicBezTo>
                  <a:pt x="524" y="85"/>
                  <a:pt x="546" y="160"/>
                  <a:pt x="513" y="220"/>
                </a:cubicBezTo>
                <a:cubicBezTo>
                  <a:pt x="480" y="279"/>
                  <a:pt x="405" y="300"/>
                  <a:pt x="345" y="267"/>
                </a:cubicBezTo>
                <a:cubicBezTo>
                  <a:pt x="286" y="234"/>
                  <a:pt x="265" y="159"/>
                  <a:pt x="298" y="100"/>
                </a:cubicBezTo>
                <a:close/>
                <a:moveTo>
                  <a:pt x="405" y="0"/>
                </a:moveTo>
                <a:lnTo>
                  <a:pt x="405" y="0"/>
                </a:lnTo>
                <a:cubicBezTo>
                  <a:pt x="181" y="0"/>
                  <a:pt x="0" y="181"/>
                  <a:pt x="0" y="405"/>
                </a:cubicBezTo>
                <a:cubicBezTo>
                  <a:pt x="0" y="629"/>
                  <a:pt x="181" y="811"/>
                  <a:pt x="405" y="811"/>
                </a:cubicBezTo>
                <a:cubicBezTo>
                  <a:pt x="629" y="811"/>
                  <a:pt x="811" y="629"/>
                  <a:pt x="811" y="405"/>
                </a:cubicBezTo>
                <a:cubicBezTo>
                  <a:pt x="811" y="181"/>
                  <a:pt x="629" y="0"/>
                  <a:pt x="40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5"/>
          <p:cNvSpPr>
            <a:spLocks noEditPoints="1"/>
          </p:cNvSpPr>
          <p:nvPr userDrawn="1"/>
        </p:nvSpPr>
        <p:spPr bwMode="auto">
          <a:xfrm rot="1264384">
            <a:off x="1983280" y="5686214"/>
            <a:ext cx="1000393" cy="429321"/>
          </a:xfrm>
          <a:custGeom>
            <a:avLst/>
            <a:gdLst>
              <a:gd name="T0" fmla="*/ 1727 w 3152"/>
              <a:gd name="T1" fmla="*/ 1223 h 1356"/>
              <a:gd name="T2" fmla="*/ 1727 w 3152"/>
              <a:gd name="T3" fmla="*/ 421 h 1356"/>
              <a:gd name="T4" fmla="*/ 1727 w 3152"/>
              <a:gd name="T5" fmla="*/ 1223 h 1356"/>
              <a:gd name="T6" fmla="*/ 534 w 3152"/>
              <a:gd name="T7" fmla="*/ 1223 h 1356"/>
              <a:gd name="T8" fmla="*/ 522 w 3152"/>
              <a:gd name="T9" fmla="*/ 422 h 1356"/>
              <a:gd name="T10" fmla="*/ 550 w 3152"/>
              <a:gd name="T11" fmla="*/ 422 h 1356"/>
              <a:gd name="T12" fmla="*/ 534 w 3152"/>
              <a:gd name="T13" fmla="*/ 1223 h 1356"/>
              <a:gd name="T14" fmla="*/ 2965 w 3152"/>
              <a:gd name="T15" fmla="*/ 30 h 1356"/>
              <a:gd name="T16" fmla="*/ 2960 w 3152"/>
              <a:gd name="T17" fmla="*/ 24 h 1356"/>
              <a:gd name="T18" fmla="*/ 2955 w 3152"/>
              <a:gd name="T19" fmla="*/ 19 h 1356"/>
              <a:gd name="T20" fmla="*/ 2945 w 3152"/>
              <a:gd name="T21" fmla="*/ 11 h 1356"/>
              <a:gd name="T22" fmla="*/ 2934 w 3152"/>
              <a:gd name="T23" fmla="*/ 5 h 1356"/>
              <a:gd name="T24" fmla="*/ 2921 w 3152"/>
              <a:gd name="T25" fmla="*/ 2 h 1356"/>
              <a:gd name="T26" fmla="*/ 2908 w 3152"/>
              <a:gd name="T27" fmla="*/ 1 h 1356"/>
              <a:gd name="T28" fmla="*/ 2896 w 3152"/>
              <a:gd name="T29" fmla="*/ 2 h 1356"/>
              <a:gd name="T30" fmla="*/ 2883 w 3152"/>
              <a:gd name="T31" fmla="*/ 6 h 1356"/>
              <a:gd name="T32" fmla="*/ 2872 w 3152"/>
              <a:gd name="T33" fmla="*/ 12 h 1356"/>
              <a:gd name="T34" fmla="*/ 2867 w 3152"/>
              <a:gd name="T35" fmla="*/ 17 h 1356"/>
              <a:gd name="T36" fmla="*/ 2861 w 3152"/>
              <a:gd name="T37" fmla="*/ 21 h 1356"/>
              <a:gd name="T38" fmla="*/ 1727 w 3152"/>
              <a:gd name="T39" fmla="*/ 288 h 1356"/>
              <a:gd name="T40" fmla="*/ 1064 w 3152"/>
              <a:gd name="T41" fmla="*/ 756 h 1356"/>
              <a:gd name="T42" fmla="*/ 799 w 3152"/>
              <a:gd name="T43" fmla="*/ 173 h 1356"/>
              <a:gd name="T44" fmla="*/ 975 w 3152"/>
              <a:gd name="T45" fmla="*/ 380 h 1356"/>
              <a:gd name="T46" fmla="*/ 1030 w 3152"/>
              <a:gd name="T47" fmla="*/ 275 h 1356"/>
              <a:gd name="T48" fmla="*/ 863 w 3152"/>
              <a:gd name="T49" fmla="*/ 29 h 1356"/>
              <a:gd name="T50" fmla="*/ 854 w 3152"/>
              <a:gd name="T51" fmla="*/ 19 h 1356"/>
              <a:gd name="T52" fmla="*/ 850 w 3152"/>
              <a:gd name="T53" fmla="*/ 16 h 1356"/>
              <a:gd name="T54" fmla="*/ 838 w 3152"/>
              <a:gd name="T55" fmla="*/ 8 h 1356"/>
              <a:gd name="T56" fmla="*/ 825 w 3152"/>
              <a:gd name="T57" fmla="*/ 3 h 1356"/>
              <a:gd name="T58" fmla="*/ 813 w 3152"/>
              <a:gd name="T59" fmla="*/ 1 h 1356"/>
              <a:gd name="T60" fmla="*/ 800 w 3152"/>
              <a:gd name="T61" fmla="*/ 1 h 1356"/>
              <a:gd name="T62" fmla="*/ 787 w 3152"/>
              <a:gd name="T63" fmla="*/ 4 h 1356"/>
              <a:gd name="T64" fmla="*/ 774 w 3152"/>
              <a:gd name="T65" fmla="*/ 10 h 1356"/>
              <a:gd name="T66" fmla="*/ 770 w 3152"/>
              <a:gd name="T67" fmla="*/ 12 h 1356"/>
              <a:gd name="T68" fmla="*/ 760 w 3152"/>
              <a:gd name="T69" fmla="*/ 21 h 1356"/>
              <a:gd name="T70" fmla="*/ 508 w 3152"/>
              <a:gd name="T71" fmla="*/ 289 h 1356"/>
              <a:gd name="T72" fmla="*/ 534 w 3152"/>
              <a:gd name="T73" fmla="*/ 1356 h 1356"/>
              <a:gd name="T74" fmla="*/ 1197 w 3152"/>
              <a:gd name="T75" fmla="*/ 889 h 1356"/>
              <a:gd name="T76" fmla="*/ 2260 w 3152"/>
              <a:gd name="T77" fmla="*/ 856 h 1356"/>
              <a:gd name="T78" fmla="*/ 3021 w 3152"/>
              <a:gd name="T79" fmla="*/ 350 h 1356"/>
              <a:gd name="T80" fmla="*/ 3114 w 3152"/>
              <a:gd name="T81" fmla="*/ 368 h 1356"/>
              <a:gd name="T82" fmla="*/ 2965 w 3152"/>
              <a:gd name="T83" fmla="*/ 30 h 1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52" h="1356">
                <a:moveTo>
                  <a:pt x="1727" y="1223"/>
                </a:moveTo>
                <a:lnTo>
                  <a:pt x="1727" y="1223"/>
                </a:lnTo>
                <a:cubicBezTo>
                  <a:pt x="1506" y="1223"/>
                  <a:pt x="1326" y="1043"/>
                  <a:pt x="1326" y="822"/>
                </a:cubicBezTo>
                <a:cubicBezTo>
                  <a:pt x="1326" y="601"/>
                  <a:pt x="1506" y="421"/>
                  <a:pt x="1727" y="421"/>
                </a:cubicBezTo>
                <a:cubicBezTo>
                  <a:pt x="1948" y="421"/>
                  <a:pt x="2128" y="601"/>
                  <a:pt x="2128" y="822"/>
                </a:cubicBezTo>
                <a:cubicBezTo>
                  <a:pt x="2128" y="1043"/>
                  <a:pt x="1948" y="1223"/>
                  <a:pt x="1727" y="1223"/>
                </a:cubicBezTo>
                <a:close/>
                <a:moveTo>
                  <a:pt x="534" y="1223"/>
                </a:moveTo>
                <a:lnTo>
                  <a:pt x="534" y="1223"/>
                </a:lnTo>
                <a:cubicBezTo>
                  <a:pt x="313" y="1223"/>
                  <a:pt x="133" y="1043"/>
                  <a:pt x="133" y="822"/>
                </a:cubicBezTo>
                <a:cubicBezTo>
                  <a:pt x="133" y="605"/>
                  <a:pt x="306" y="428"/>
                  <a:pt x="522" y="422"/>
                </a:cubicBezTo>
                <a:cubicBezTo>
                  <a:pt x="526" y="423"/>
                  <a:pt x="531" y="423"/>
                  <a:pt x="536" y="423"/>
                </a:cubicBezTo>
                <a:cubicBezTo>
                  <a:pt x="540" y="423"/>
                  <a:pt x="545" y="423"/>
                  <a:pt x="550" y="422"/>
                </a:cubicBezTo>
                <a:cubicBezTo>
                  <a:pt x="763" y="430"/>
                  <a:pt x="935" y="607"/>
                  <a:pt x="935" y="822"/>
                </a:cubicBezTo>
                <a:cubicBezTo>
                  <a:pt x="935" y="1043"/>
                  <a:pt x="755" y="1223"/>
                  <a:pt x="534" y="1223"/>
                </a:cubicBezTo>
                <a:close/>
                <a:moveTo>
                  <a:pt x="2965" y="30"/>
                </a:moveTo>
                <a:lnTo>
                  <a:pt x="2965" y="30"/>
                </a:lnTo>
                <a:cubicBezTo>
                  <a:pt x="2965" y="30"/>
                  <a:pt x="2965" y="29"/>
                  <a:pt x="2965" y="29"/>
                </a:cubicBezTo>
                <a:cubicBezTo>
                  <a:pt x="2963" y="27"/>
                  <a:pt x="2962" y="26"/>
                  <a:pt x="2960" y="24"/>
                </a:cubicBezTo>
                <a:cubicBezTo>
                  <a:pt x="2959" y="22"/>
                  <a:pt x="2957" y="20"/>
                  <a:pt x="2956" y="19"/>
                </a:cubicBezTo>
                <a:cubicBezTo>
                  <a:pt x="2956" y="19"/>
                  <a:pt x="2955" y="19"/>
                  <a:pt x="2955" y="19"/>
                </a:cubicBezTo>
                <a:cubicBezTo>
                  <a:pt x="2954" y="17"/>
                  <a:pt x="2953" y="17"/>
                  <a:pt x="2952" y="16"/>
                </a:cubicBezTo>
                <a:cubicBezTo>
                  <a:pt x="2950" y="14"/>
                  <a:pt x="2948" y="12"/>
                  <a:pt x="2945" y="11"/>
                </a:cubicBezTo>
                <a:cubicBezTo>
                  <a:pt x="2944" y="10"/>
                  <a:pt x="2942" y="9"/>
                  <a:pt x="2940" y="8"/>
                </a:cubicBezTo>
                <a:cubicBezTo>
                  <a:pt x="2938" y="7"/>
                  <a:pt x="2936" y="6"/>
                  <a:pt x="2934" y="5"/>
                </a:cubicBezTo>
                <a:cubicBezTo>
                  <a:pt x="2932" y="4"/>
                  <a:pt x="2930" y="4"/>
                  <a:pt x="2928" y="3"/>
                </a:cubicBezTo>
                <a:cubicBezTo>
                  <a:pt x="2925" y="3"/>
                  <a:pt x="2923" y="2"/>
                  <a:pt x="2921" y="2"/>
                </a:cubicBezTo>
                <a:cubicBezTo>
                  <a:pt x="2919" y="1"/>
                  <a:pt x="2917" y="1"/>
                  <a:pt x="2915" y="1"/>
                </a:cubicBezTo>
                <a:cubicBezTo>
                  <a:pt x="2913" y="1"/>
                  <a:pt x="2911" y="0"/>
                  <a:pt x="2908" y="1"/>
                </a:cubicBezTo>
                <a:cubicBezTo>
                  <a:pt x="2907" y="1"/>
                  <a:pt x="2905" y="1"/>
                  <a:pt x="2903" y="1"/>
                </a:cubicBezTo>
                <a:cubicBezTo>
                  <a:pt x="2900" y="1"/>
                  <a:pt x="2898" y="2"/>
                  <a:pt x="2896" y="2"/>
                </a:cubicBezTo>
                <a:cubicBezTo>
                  <a:pt x="2894" y="2"/>
                  <a:pt x="2892" y="3"/>
                  <a:pt x="2890" y="4"/>
                </a:cubicBezTo>
                <a:cubicBezTo>
                  <a:pt x="2887" y="5"/>
                  <a:pt x="2885" y="5"/>
                  <a:pt x="2883" y="6"/>
                </a:cubicBezTo>
                <a:cubicBezTo>
                  <a:pt x="2881" y="7"/>
                  <a:pt x="2879" y="8"/>
                  <a:pt x="2876" y="10"/>
                </a:cubicBezTo>
                <a:cubicBezTo>
                  <a:pt x="2875" y="11"/>
                  <a:pt x="2874" y="11"/>
                  <a:pt x="2872" y="12"/>
                </a:cubicBezTo>
                <a:cubicBezTo>
                  <a:pt x="2872" y="12"/>
                  <a:pt x="2872" y="12"/>
                  <a:pt x="2872" y="12"/>
                </a:cubicBezTo>
                <a:cubicBezTo>
                  <a:pt x="2870" y="14"/>
                  <a:pt x="2868" y="15"/>
                  <a:pt x="2867" y="17"/>
                </a:cubicBezTo>
                <a:cubicBezTo>
                  <a:pt x="2865" y="18"/>
                  <a:pt x="2863" y="20"/>
                  <a:pt x="2861" y="21"/>
                </a:cubicBezTo>
                <a:cubicBezTo>
                  <a:pt x="2861" y="21"/>
                  <a:pt x="2861" y="21"/>
                  <a:pt x="2861" y="21"/>
                </a:cubicBezTo>
                <a:lnTo>
                  <a:pt x="2242" y="680"/>
                </a:lnTo>
                <a:cubicBezTo>
                  <a:pt x="2180" y="454"/>
                  <a:pt x="1973" y="288"/>
                  <a:pt x="1727" y="288"/>
                </a:cubicBezTo>
                <a:cubicBezTo>
                  <a:pt x="1455" y="288"/>
                  <a:pt x="1230" y="492"/>
                  <a:pt x="1197" y="756"/>
                </a:cubicBezTo>
                <a:lnTo>
                  <a:pt x="1064" y="756"/>
                </a:lnTo>
                <a:cubicBezTo>
                  <a:pt x="1037" y="539"/>
                  <a:pt x="880" y="363"/>
                  <a:pt x="674" y="307"/>
                </a:cubicBezTo>
                <a:lnTo>
                  <a:pt x="799" y="173"/>
                </a:lnTo>
                <a:lnTo>
                  <a:pt x="919" y="350"/>
                </a:lnTo>
                <a:cubicBezTo>
                  <a:pt x="932" y="369"/>
                  <a:pt x="953" y="380"/>
                  <a:pt x="975" y="380"/>
                </a:cubicBezTo>
                <a:cubicBezTo>
                  <a:pt x="988" y="380"/>
                  <a:pt x="1001" y="376"/>
                  <a:pt x="1012" y="368"/>
                </a:cubicBezTo>
                <a:cubicBezTo>
                  <a:pt x="1042" y="347"/>
                  <a:pt x="1050" y="306"/>
                  <a:pt x="1030" y="275"/>
                </a:cubicBezTo>
                <a:lnTo>
                  <a:pt x="863" y="30"/>
                </a:lnTo>
                <a:cubicBezTo>
                  <a:pt x="863" y="30"/>
                  <a:pt x="863" y="29"/>
                  <a:pt x="863" y="29"/>
                </a:cubicBezTo>
                <a:cubicBezTo>
                  <a:pt x="861" y="27"/>
                  <a:pt x="860" y="26"/>
                  <a:pt x="858" y="24"/>
                </a:cubicBezTo>
                <a:cubicBezTo>
                  <a:pt x="857" y="22"/>
                  <a:pt x="855" y="20"/>
                  <a:pt x="854" y="19"/>
                </a:cubicBezTo>
                <a:cubicBezTo>
                  <a:pt x="854" y="19"/>
                  <a:pt x="854" y="19"/>
                  <a:pt x="853" y="19"/>
                </a:cubicBezTo>
                <a:cubicBezTo>
                  <a:pt x="852" y="17"/>
                  <a:pt x="851" y="17"/>
                  <a:pt x="850" y="16"/>
                </a:cubicBezTo>
                <a:cubicBezTo>
                  <a:pt x="848" y="14"/>
                  <a:pt x="846" y="12"/>
                  <a:pt x="843" y="11"/>
                </a:cubicBezTo>
                <a:cubicBezTo>
                  <a:pt x="842" y="10"/>
                  <a:pt x="840" y="9"/>
                  <a:pt x="838" y="8"/>
                </a:cubicBezTo>
                <a:cubicBezTo>
                  <a:pt x="836" y="7"/>
                  <a:pt x="834" y="6"/>
                  <a:pt x="832" y="5"/>
                </a:cubicBezTo>
                <a:cubicBezTo>
                  <a:pt x="830" y="4"/>
                  <a:pt x="827" y="4"/>
                  <a:pt x="825" y="3"/>
                </a:cubicBezTo>
                <a:cubicBezTo>
                  <a:pt x="823" y="3"/>
                  <a:pt x="821" y="2"/>
                  <a:pt x="819" y="2"/>
                </a:cubicBezTo>
                <a:cubicBezTo>
                  <a:pt x="817" y="1"/>
                  <a:pt x="815" y="1"/>
                  <a:pt x="813" y="1"/>
                </a:cubicBezTo>
                <a:cubicBezTo>
                  <a:pt x="811" y="1"/>
                  <a:pt x="809" y="1"/>
                  <a:pt x="807" y="1"/>
                </a:cubicBezTo>
                <a:cubicBezTo>
                  <a:pt x="805" y="1"/>
                  <a:pt x="802" y="1"/>
                  <a:pt x="800" y="1"/>
                </a:cubicBezTo>
                <a:cubicBezTo>
                  <a:pt x="798" y="1"/>
                  <a:pt x="796" y="2"/>
                  <a:pt x="794" y="2"/>
                </a:cubicBezTo>
                <a:cubicBezTo>
                  <a:pt x="792" y="2"/>
                  <a:pt x="790" y="3"/>
                  <a:pt x="787" y="4"/>
                </a:cubicBezTo>
                <a:cubicBezTo>
                  <a:pt x="785" y="5"/>
                  <a:pt x="783" y="5"/>
                  <a:pt x="782" y="6"/>
                </a:cubicBezTo>
                <a:cubicBezTo>
                  <a:pt x="779" y="7"/>
                  <a:pt x="777" y="8"/>
                  <a:pt x="774" y="10"/>
                </a:cubicBezTo>
                <a:cubicBezTo>
                  <a:pt x="773" y="11"/>
                  <a:pt x="772" y="11"/>
                  <a:pt x="770" y="12"/>
                </a:cubicBezTo>
                <a:cubicBezTo>
                  <a:pt x="770" y="12"/>
                  <a:pt x="770" y="12"/>
                  <a:pt x="770" y="12"/>
                </a:cubicBezTo>
                <a:cubicBezTo>
                  <a:pt x="768" y="14"/>
                  <a:pt x="766" y="15"/>
                  <a:pt x="765" y="17"/>
                </a:cubicBezTo>
                <a:cubicBezTo>
                  <a:pt x="763" y="18"/>
                  <a:pt x="761" y="20"/>
                  <a:pt x="760" y="21"/>
                </a:cubicBezTo>
                <a:cubicBezTo>
                  <a:pt x="759" y="21"/>
                  <a:pt x="759" y="21"/>
                  <a:pt x="759" y="21"/>
                </a:cubicBezTo>
                <a:lnTo>
                  <a:pt x="508" y="289"/>
                </a:lnTo>
                <a:cubicBezTo>
                  <a:pt x="225" y="302"/>
                  <a:pt x="0" y="536"/>
                  <a:pt x="0" y="822"/>
                </a:cubicBezTo>
                <a:cubicBezTo>
                  <a:pt x="0" y="1117"/>
                  <a:pt x="239" y="1356"/>
                  <a:pt x="534" y="1356"/>
                </a:cubicBezTo>
                <a:cubicBezTo>
                  <a:pt x="806" y="1356"/>
                  <a:pt x="1031" y="1152"/>
                  <a:pt x="1064" y="889"/>
                </a:cubicBezTo>
                <a:lnTo>
                  <a:pt x="1197" y="889"/>
                </a:lnTo>
                <a:cubicBezTo>
                  <a:pt x="1230" y="1152"/>
                  <a:pt x="1455" y="1356"/>
                  <a:pt x="1727" y="1356"/>
                </a:cubicBezTo>
                <a:cubicBezTo>
                  <a:pt x="2011" y="1356"/>
                  <a:pt x="2243" y="1135"/>
                  <a:pt x="2260" y="856"/>
                </a:cubicBezTo>
                <a:lnTo>
                  <a:pt x="2901" y="173"/>
                </a:lnTo>
                <a:lnTo>
                  <a:pt x="3021" y="350"/>
                </a:lnTo>
                <a:cubicBezTo>
                  <a:pt x="3034" y="369"/>
                  <a:pt x="3055" y="380"/>
                  <a:pt x="3077" y="380"/>
                </a:cubicBezTo>
                <a:cubicBezTo>
                  <a:pt x="3089" y="380"/>
                  <a:pt x="3103" y="376"/>
                  <a:pt x="3114" y="368"/>
                </a:cubicBezTo>
                <a:cubicBezTo>
                  <a:pt x="3144" y="347"/>
                  <a:pt x="3152" y="306"/>
                  <a:pt x="3132" y="275"/>
                </a:cubicBezTo>
                <a:lnTo>
                  <a:pt x="2965" y="3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3" name="组合 22"/>
          <p:cNvGrpSpPr/>
          <p:nvPr userDrawn="1"/>
        </p:nvGrpSpPr>
        <p:grpSpPr>
          <a:xfrm rot="1013132">
            <a:off x="1601368" y="4438604"/>
            <a:ext cx="794889" cy="623974"/>
            <a:chOff x="3654425" y="5089525"/>
            <a:chExt cx="1860550" cy="1460500"/>
          </a:xfrm>
          <a:solidFill>
            <a:schemeClr val="bg1">
              <a:alpha val="10000"/>
            </a:schemeClr>
          </a:solidFill>
        </p:grpSpPr>
        <p:sp>
          <p:nvSpPr>
            <p:cNvPr id="5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4" name="组合 23"/>
          <p:cNvGrpSpPr/>
          <p:nvPr userDrawn="1"/>
        </p:nvGrpSpPr>
        <p:grpSpPr>
          <a:xfrm>
            <a:off x="1798258" y="2947826"/>
            <a:ext cx="1301704" cy="1299270"/>
            <a:chOff x="6262688" y="5170488"/>
            <a:chExt cx="1697038" cy="1693863"/>
          </a:xfrm>
          <a:solidFill>
            <a:schemeClr val="bg1">
              <a:alpha val="10000"/>
            </a:schemeClr>
          </a:solidFill>
        </p:grpSpPr>
        <p:sp>
          <p:nvSpPr>
            <p:cNvPr id="55" name="Freeform 19"/>
            <p:cNvSpPr>
              <a:spLocks noEditPoints="1"/>
            </p:cNvSpPr>
            <p:nvPr/>
          </p:nvSpPr>
          <p:spPr bwMode="auto">
            <a:xfrm>
              <a:off x="6262688" y="5170488"/>
              <a:ext cx="1697038" cy="1693863"/>
            </a:xfrm>
            <a:custGeom>
              <a:avLst/>
              <a:gdLst>
                <a:gd name="T0" fmla="*/ 1760 w 2284"/>
                <a:gd name="T1" fmla="*/ 1142 h 2284"/>
                <a:gd name="T2" fmla="*/ 1919 w 2284"/>
                <a:gd name="T3" fmla="*/ 1406 h 2284"/>
                <a:gd name="T4" fmla="*/ 1756 w 2284"/>
                <a:gd name="T5" fmla="*/ 1940 h 2284"/>
                <a:gd name="T6" fmla="*/ 1878 w 2284"/>
                <a:gd name="T7" fmla="*/ 1506 h 2284"/>
                <a:gd name="T8" fmla="*/ 1433 w 2284"/>
                <a:gd name="T9" fmla="*/ 1845 h 2284"/>
                <a:gd name="T10" fmla="*/ 1496 w 2284"/>
                <a:gd name="T11" fmla="*/ 1592 h 2284"/>
                <a:gd name="T12" fmla="*/ 1142 w 2284"/>
                <a:gd name="T13" fmla="*/ 2204 h 2284"/>
                <a:gd name="T14" fmla="*/ 1405 w 2284"/>
                <a:gd name="T15" fmla="*/ 1921 h 2284"/>
                <a:gd name="T16" fmla="*/ 787 w 2284"/>
                <a:gd name="T17" fmla="*/ 1592 h 2284"/>
                <a:gd name="T18" fmla="*/ 850 w 2284"/>
                <a:gd name="T19" fmla="*/ 1845 h 2284"/>
                <a:gd name="T20" fmla="*/ 528 w 2284"/>
                <a:gd name="T21" fmla="*/ 1940 h 2284"/>
                <a:gd name="T22" fmla="*/ 704 w 2284"/>
                <a:gd name="T23" fmla="*/ 1580 h 2284"/>
                <a:gd name="T24" fmla="*/ 80 w 2284"/>
                <a:gd name="T25" fmla="*/ 1143 h 2284"/>
                <a:gd name="T26" fmla="*/ 523 w 2284"/>
                <a:gd name="T27" fmla="*/ 1142 h 2284"/>
                <a:gd name="T28" fmla="*/ 676 w 2284"/>
                <a:gd name="T29" fmla="*/ 950 h 2284"/>
                <a:gd name="T30" fmla="*/ 439 w 2284"/>
                <a:gd name="T31" fmla="*/ 851 h 2284"/>
                <a:gd name="T32" fmla="*/ 676 w 2284"/>
                <a:gd name="T33" fmla="*/ 1335 h 2284"/>
                <a:gd name="T34" fmla="*/ 438 w 2284"/>
                <a:gd name="T35" fmla="*/ 1434 h 2284"/>
                <a:gd name="T36" fmla="*/ 670 w 2284"/>
                <a:gd name="T37" fmla="*/ 1204 h 2284"/>
                <a:gd name="T38" fmla="*/ 670 w 2284"/>
                <a:gd name="T39" fmla="*/ 1080 h 2284"/>
                <a:gd name="T40" fmla="*/ 391 w 2284"/>
                <a:gd name="T41" fmla="*/ 392 h 2284"/>
                <a:gd name="T42" fmla="*/ 778 w 2284"/>
                <a:gd name="T43" fmla="*/ 407 h 2284"/>
                <a:gd name="T44" fmla="*/ 391 w 2284"/>
                <a:gd name="T45" fmla="*/ 392 h 2284"/>
                <a:gd name="T46" fmla="*/ 1074 w 2284"/>
                <a:gd name="T47" fmla="*/ 574 h 2284"/>
                <a:gd name="T48" fmla="*/ 850 w 2284"/>
                <a:gd name="T49" fmla="*/ 440 h 2284"/>
                <a:gd name="T50" fmla="*/ 1405 w 2284"/>
                <a:gd name="T51" fmla="*/ 364 h 2284"/>
                <a:gd name="T52" fmla="*/ 1142 w 2284"/>
                <a:gd name="T53" fmla="*/ 80 h 2284"/>
                <a:gd name="T54" fmla="*/ 1335 w 2284"/>
                <a:gd name="T55" fmla="*/ 677 h 2284"/>
                <a:gd name="T56" fmla="*/ 1496 w 2284"/>
                <a:gd name="T57" fmla="*/ 693 h 2284"/>
                <a:gd name="T58" fmla="*/ 1509 w 2284"/>
                <a:gd name="T59" fmla="*/ 775 h 2284"/>
                <a:gd name="T60" fmla="*/ 1431 w 2284"/>
                <a:gd name="T61" fmla="*/ 765 h 2284"/>
                <a:gd name="T62" fmla="*/ 1142 w 2284"/>
                <a:gd name="T63" fmla="*/ 623 h 2284"/>
                <a:gd name="T64" fmla="*/ 1081 w 2284"/>
                <a:gd name="T65" fmla="*/ 671 h 2284"/>
                <a:gd name="T66" fmla="*/ 774 w 2284"/>
                <a:gd name="T67" fmla="*/ 775 h 2284"/>
                <a:gd name="T68" fmla="*/ 764 w 2284"/>
                <a:gd name="T69" fmla="*/ 853 h 2284"/>
                <a:gd name="T70" fmla="*/ 774 w 2284"/>
                <a:gd name="T71" fmla="*/ 1510 h 2284"/>
                <a:gd name="T72" fmla="*/ 852 w 2284"/>
                <a:gd name="T73" fmla="*/ 1520 h 2284"/>
                <a:gd name="T74" fmla="*/ 1142 w 2284"/>
                <a:gd name="T75" fmla="*/ 1662 h 2284"/>
                <a:gd name="T76" fmla="*/ 1203 w 2284"/>
                <a:gd name="T77" fmla="*/ 1614 h 2284"/>
                <a:gd name="T78" fmla="*/ 1509 w 2284"/>
                <a:gd name="T79" fmla="*/ 1510 h 2284"/>
                <a:gd name="T80" fmla="*/ 1519 w 2284"/>
                <a:gd name="T81" fmla="*/ 1432 h 2284"/>
                <a:gd name="T82" fmla="*/ 1302 w 2284"/>
                <a:gd name="T83" fmla="*/ 1530 h 2284"/>
                <a:gd name="T84" fmla="*/ 864 w 2284"/>
                <a:gd name="T85" fmla="*/ 1420 h 2284"/>
                <a:gd name="T86" fmla="*/ 754 w 2284"/>
                <a:gd name="T87" fmla="*/ 982 h 2284"/>
                <a:gd name="T88" fmla="*/ 1142 w 2284"/>
                <a:gd name="T89" fmla="*/ 750 h 2284"/>
                <a:gd name="T90" fmla="*/ 1529 w 2284"/>
                <a:gd name="T91" fmla="*/ 982 h 2284"/>
                <a:gd name="T92" fmla="*/ 1419 w 2284"/>
                <a:gd name="T93" fmla="*/ 1420 h 2284"/>
                <a:gd name="T94" fmla="*/ 1607 w 2284"/>
                <a:gd name="T95" fmla="*/ 950 h 2284"/>
                <a:gd name="T96" fmla="*/ 1710 w 2284"/>
                <a:gd name="T97" fmla="*/ 1075 h 2284"/>
                <a:gd name="T98" fmla="*/ 1845 w 2284"/>
                <a:gd name="T99" fmla="*/ 1434 h 2284"/>
                <a:gd name="T100" fmla="*/ 1711 w 2284"/>
                <a:gd name="T101" fmla="*/ 1210 h 2284"/>
                <a:gd name="T102" fmla="*/ 1661 w 2284"/>
                <a:gd name="T103" fmla="*/ 1142 h 2284"/>
                <a:gd name="T104" fmla="*/ 1613 w 2284"/>
                <a:gd name="T105" fmla="*/ 1080 h 2284"/>
                <a:gd name="T106" fmla="*/ 1893 w 2284"/>
                <a:gd name="T107" fmla="*/ 392 h 2284"/>
                <a:gd name="T108" fmla="*/ 1505 w 2284"/>
                <a:gd name="T109" fmla="*/ 407 h 2284"/>
                <a:gd name="T110" fmla="*/ 1952 w 2284"/>
                <a:gd name="T111" fmla="*/ 807 h 2284"/>
                <a:gd name="T112" fmla="*/ 1477 w 2284"/>
                <a:gd name="T113" fmla="*/ 332 h 2284"/>
                <a:gd name="T114" fmla="*/ 528 w 2284"/>
                <a:gd name="T115" fmla="*/ 265 h 2284"/>
                <a:gd name="T116" fmla="*/ 0 w 2284"/>
                <a:gd name="T117" fmla="*/ 1143 h 2284"/>
                <a:gd name="T118" fmla="*/ 528 w 2284"/>
                <a:gd name="T119" fmla="*/ 2020 h 2284"/>
                <a:gd name="T120" fmla="*/ 1477 w 2284"/>
                <a:gd name="T121" fmla="*/ 1953 h 2284"/>
                <a:gd name="T122" fmla="*/ 1952 w 2284"/>
                <a:gd name="T123" fmla="*/ 1478 h 2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4" h="2284">
                  <a:moveTo>
                    <a:pt x="1919" y="1406"/>
                  </a:moveTo>
                  <a:lnTo>
                    <a:pt x="1919" y="1406"/>
                  </a:lnTo>
                  <a:cubicBezTo>
                    <a:pt x="1878" y="1322"/>
                    <a:pt x="1825" y="1233"/>
                    <a:pt x="1760" y="1142"/>
                  </a:cubicBezTo>
                  <a:cubicBezTo>
                    <a:pt x="1824" y="1053"/>
                    <a:pt x="1878" y="965"/>
                    <a:pt x="1920" y="879"/>
                  </a:cubicBezTo>
                  <a:cubicBezTo>
                    <a:pt x="2100" y="953"/>
                    <a:pt x="2204" y="1049"/>
                    <a:pt x="2204" y="1143"/>
                  </a:cubicBezTo>
                  <a:cubicBezTo>
                    <a:pt x="2204" y="1236"/>
                    <a:pt x="2100" y="1332"/>
                    <a:pt x="1919" y="1406"/>
                  </a:cubicBezTo>
                  <a:close/>
                  <a:moveTo>
                    <a:pt x="1893" y="1893"/>
                  </a:moveTo>
                  <a:lnTo>
                    <a:pt x="1893" y="1893"/>
                  </a:lnTo>
                  <a:cubicBezTo>
                    <a:pt x="1862" y="1924"/>
                    <a:pt x="1816" y="1940"/>
                    <a:pt x="1756" y="1940"/>
                  </a:cubicBezTo>
                  <a:cubicBezTo>
                    <a:pt x="1684" y="1940"/>
                    <a:pt x="1599" y="1918"/>
                    <a:pt x="1505" y="1878"/>
                  </a:cubicBezTo>
                  <a:cubicBezTo>
                    <a:pt x="1536" y="1790"/>
                    <a:pt x="1561" y="1689"/>
                    <a:pt x="1579" y="1580"/>
                  </a:cubicBezTo>
                  <a:cubicBezTo>
                    <a:pt x="1689" y="1562"/>
                    <a:pt x="1789" y="1537"/>
                    <a:pt x="1878" y="1506"/>
                  </a:cubicBezTo>
                  <a:cubicBezTo>
                    <a:pt x="1954" y="1686"/>
                    <a:pt x="1959" y="1828"/>
                    <a:pt x="1893" y="1893"/>
                  </a:cubicBezTo>
                  <a:close/>
                  <a:moveTo>
                    <a:pt x="1433" y="1845"/>
                  </a:moveTo>
                  <a:lnTo>
                    <a:pt x="1433" y="1845"/>
                  </a:lnTo>
                  <a:cubicBezTo>
                    <a:pt x="1361" y="1809"/>
                    <a:pt x="1286" y="1764"/>
                    <a:pt x="1210" y="1711"/>
                  </a:cubicBezTo>
                  <a:cubicBezTo>
                    <a:pt x="1251" y="1679"/>
                    <a:pt x="1293" y="1644"/>
                    <a:pt x="1335" y="1608"/>
                  </a:cubicBezTo>
                  <a:cubicBezTo>
                    <a:pt x="1390" y="1604"/>
                    <a:pt x="1444" y="1599"/>
                    <a:pt x="1496" y="1592"/>
                  </a:cubicBezTo>
                  <a:cubicBezTo>
                    <a:pt x="1480" y="1686"/>
                    <a:pt x="1458" y="1771"/>
                    <a:pt x="1433" y="1845"/>
                  </a:cubicBezTo>
                  <a:close/>
                  <a:moveTo>
                    <a:pt x="1142" y="2204"/>
                  </a:moveTo>
                  <a:lnTo>
                    <a:pt x="1142" y="2204"/>
                  </a:lnTo>
                  <a:cubicBezTo>
                    <a:pt x="1049" y="2204"/>
                    <a:pt x="952" y="2101"/>
                    <a:pt x="878" y="1921"/>
                  </a:cubicBezTo>
                  <a:cubicBezTo>
                    <a:pt x="963" y="1879"/>
                    <a:pt x="1052" y="1825"/>
                    <a:pt x="1142" y="1761"/>
                  </a:cubicBezTo>
                  <a:cubicBezTo>
                    <a:pt x="1231" y="1825"/>
                    <a:pt x="1320" y="1879"/>
                    <a:pt x="1405" y="1921"/>
                  </a:cubicBezTo>
                  <a:cubicBezTo>
                    <a:pt x="1331" y="2101"/>
                    <a:pt x="1235" y="2204"/>
                    <a:pt x="1142" y="2204"/>
                  </a:cubicBezTo>
                  <a:close/>
                  <a:moveTo>
                    <a:pt x="787" y="1592"/>
                  </a:moveTo>
                  <a:lnTo>
                    <a:pt x="787" y="1592"/>
                  </a:lnTo>
                  <a:cubicBezTo>
                    <a:pt x="839" y="1599"/>
                    <a:pt x="893" y="1604"/>
                    <a:pt x="949" y="1608"/>
                  </a:cubicBezTo>
                  <a:cubicBezTo>
                    <a:pt x="990" y="1644"/>
                    <a:pt x="1032" y="1679"/>
                    <a:pt x="1074" y="1711"/>
                  </a:cubicBezTo>
                  <a:cubicBezTo>
                    <a:pt x="997" y="1764"/>
                    <a:pt x="922" y="1809"/>
                    <a:pt x="850" y="1845"/>
                  </a:cubicBezTo>
                  <a:cubicBezTo>
                    <a:pt x="825" y="1771"/>
                    <a:pt x="804" y="1686"/>
                    <a:pt x="787" y="1592"/>
                  </a:cubicBezTo>
                  <a:close/>
                  <a:moveTo>
                    <a:pt x="528" y="1940"/>
                  </a:moveTo>
                  <a:lnTo>
                    <a:pt x="528" y="1940"/>
                  </a:lnTo>
                  <a:cubicBezTo>
                    <a:pt x="468" y="1940"/>
                    <a:pt x="421" y="1924"/>
                    <a:pt x="391" y="1893"/>
                  </a:cubicBezTo>
                  <a:cubicBezTo>
                    <a:pt x="325" y="1828"/>
                    <a:pt x="330" y="1686"/>
                    <a:pt x="405" y="1506"/>
                  </a:cubicBezTo>
                  <a:cubicBezTo>
                    <a:pt x="494" y="1537"/>
                    <a:pt x="595" y="1562"/>
                    <a:pt x="704" y="1580"/>
                  </a:cubicBezTo>
                  <a:cubicBezTo>
                    <a:pt x="722" y="1689"/>
                    <a:pt x="747" y="1790"/>
                    <a:pt x="778" y="1878"/>
                  </a:cubicBezTo>
                  <a:cubicBezTo>
                    <a:pt x="685" y="1918"/>
                    <a:pt x="599" y="1940"/>
                    <a:pt x="528" y="1940"/>
                  </a:cubicBezTo>
                  <a:close/>
                  <a:moveTo>
                    <a:pt x="80" y="1143"/>
                  </a:moveTo>
                  <a:lnTo>
                    <a:pt x="80" y="1143"/>
                  </a:lnTo>
                  <a:cubicBezTo>
                    <a:pt x="80" y="1049"/>
                    <a:pt x="183" y="953"/>
                    <a:pt x="364" y="879"/>
                  </a:cubicBezTo>
                  <a:cubicBezTo>
                    <a:pt x="406" y="965"/>
                    <a:pt x="459" y="1053"/>
                    <a:pt x="523" y="1142"/>
                  </a:cubicBezTo>
                  <a:cubicBezTo>
                    <a:pt x="458" y="1233"/>
                    <a:pt x="405" y="1322"/>
                    <a:pt x="364" y="1406"/>
                  </a:cubicBezTo>
                  <a:cubicBezTo>
                    <a:pt x="183" y="1332"/>
                    <a:pt x="80" y="1236"/>
                    <a:pt x="80" y="1143"/>
                  </a:cubicBezTo>
                  <a:close/>
                  <a:moveTo>
                    <a:pt x="676" y="950"/>
                  </a:moveTo>
                  <a:lnTo>
                    <a:pt x="676" y="950"/>
                  </a:lnTo>
                  <a:cubicBezTo>
                    <a:pt x="639" y="991"/>
                    <a:pt x="605" y="1033"/>
                    <a:pt x="573" y="1075"/>
                  </a:cubicBezTo>
                  <a:cubicBezTo>
                    <a:pt x="520" y="999"/>
                    <a:pt x="475" y="924"/>
                    <a:pt x="439" y="851"/>
                  </a:cubicBezTo>
                  <a:cubicBezTo>
                    <a:pt x="514" y="826"/>
                    <a:pt x="598" y="804"/>
                    <a:pt x="692" y="788"/>
                  </a:cubicBezTo>
                  <a:cubicBezTo>
                    <a:pt x="685" y="840"/>
                    <a:pt x="680" y="894"/>
                    <a:pt x="676" y="950"/>
                  </a:cubicBezTo>
                  <a:close/>
                  <a:moveTo>
                    <a:pt x="676" y="1335"/>
                  </a:moveTo>
                  <a:lnTo>
                    <a:pt x="676" y="1335"/>
                  </a:lnTo>
                  <a:cubicBezTo>
                    <a:pt x="680" y="1391"/>
                    <a:pt x="685" y="1445"/>
                    <a:pt x="692" y="1497"/>
                  </a:cubicBezTo>
                  <a:cubicBezTo>
                    <a:pt x="598" y="1481"/>
                    <a:pt x="513" y="1459"/>
                    <a:pt x="438" y="1434"/>
                  </a:cubicBezTo>
                  <a:cubicBezTo>
                    <a:pt x="473" y="1363"/>
                    <a:pt x="518" y="1288"/>
                    <a:pt x="573" y="1210"/>
                  </a:cubicBezTo>
                  <a:cubicBezTo>
                    <a:pt x="605" y="1252"/>
                    <a:pt x="640" y="1294"/>
                    <a:pt x="676" y="1335"/>
                  </a:cubicBezTo>
                  <a:close/>
                  <a:moveTo>
                    <a:pt x="670" y="1204"/>
                  </a:moveTo>
                  <a:lnTo>
                    <a:pt x="670" y="1204"/>
                  </a:lnTo>
                  <a:cubicBezTo>
                    <a:pt x="654" y="1183"/>
                    <a:pt x="637" y="1163"/>
                    <a:pt x="622" y="1142"/>
                  </a:cubicBezTo>
                  <a:cubicBezTo>
                    <a:pt x="637" y="1122"/>
                    <a:pt x="653" y="1101"/>
                    <a:pt x="670" y="1080"/>
                  </a:cubicBezTo>
                  <a:cubicBezTo>
                    <a:pt x="670" y="1101"/>
                    <a:pt x="669" y="1122"/>
                    <a:pt x="669" y="1143"/>
                  </a:cubicBezTo>
                  <a:cubicBezTo>
                    <a:pt x="669" y="1163"/>
                    <a:pt x="670" y="1184"/>
                    <a:pt x="670" y="1204"/>
                  </a:cubicBezTo>
                  <a:close/>
                  <a:moveTo>
                    <a:pt x="391" y="392"/>
                  </a:moveTo>
                  <a:lnTo>
                    <a:pt x="391" y="392"/>
                  </a:lnTo>
                  <a:cubicBezTo>
                    <a:pt x="421" y="361"/>
                    <a:pt x="468" y="345"/>
                    <a:pt x="528" y="345"/>
                  </a:cubicBezTo>
                  <a:cubicBezTo>
                    <a:pt x="599" y="345"/>
                    <a:pt x="685" y="367"/>
                    <a:pt x="778" y="407"/>
                  </a:cubicBezTo>
                  <a:cubicBezTo>
                    <a:pt x="747" y="495"/>
                    <a:pt x="722" y="596"/>
                    <a:pt x="704" y="705"/>
                  </a:cubicBezTo>
                  <a:cubicBezTo>
                    <a:pt x="595" y="723"/>
                    <a:pt x="494" y="748"/>
                    <a:pt x="406" y="779"/>
                  </a:cubicBezTo>
                  <a:cubicBezTo>
                    <a:pt x="330" y="599"/>
                    <a:pt x="324" y="458"/>
                    <a:pt x="391" y="392"/>
                  </a:cubicBezTo>
                  <a:close/>
                  <a:moveTo>
                    <a:pt x="850" y="440"/>
                  </a:moveTo>
                  <a:lnTo>
                    <a:pt x="850" y="440"/>
                  </a:lnTo>
                  <a:cubicBezTo>
                    <a:pt x="922" y="476"/>
                    <a:pt x="997" y="521"/>
                    <a:pt x="1074" y="574"/>
                  </a:cubicBezTo>
                  <a:cubicBezTo>
                    <a:pt x="1032" y="606"/>
                    <a:pt x="990" y="641"/>
                    <a:pt x="949" y="677"/>
                  </a:cubicBezTo>
                  <a:cubicBezTo>
                    <a:pt x="893" y="681"/>
                    <a:pt x="839" y="686"/>
                    <a:pt x="787" y="693"/>
                  </a:cubicBezTo>
                  <a:cubicBezTo>
                    <a:pt x="804" y="599"/>
                    <a:pt x="825" y="514"/>
                    <a:pt x="850" y="440"/>
                  </a:cubicBezTo>
                  <a:close/>
                  <a:moveTo>
                    <a:pt x="1142" y="80"/>
                  </a:moveTo>
                  <a:lnTo>
                    <a:pt x="1142" y="80"/>
                  </a:lnTo>
                  <a:cubicBezTo>
                    <a:pt x="1235" y="80"/>
                    <a:pt x="1331" y="184"/>
                    <a:pt x="1405" y="364"/>
                  </a:cubicBezTo>
                  <a:cubicBezTo>
                    <a:pt x="1320" y="406"/>
                    <a:pt x="1231" y="460"/>
                    <a:pt x="1142" y="524"/>
                  </a:cubicBezTo>
                  <a:cubicBezTo>
                    <a:pt x="1052" y="460"/>
                    <a:pt x="963" y="406"/>
                    <a:pt x="878" y="364"/>
                  </a:cubicBezTo>
                  <a:cubicBezTo>
                    <a:pt x="952" y="184"/>
                    <a:pt x="1049" y="80"/>
                    <a:pt x="1142" y="80"/>
                  </a:cubicBezTo>
                  <a:close/>
                  <a:moveTo>
                    <a:pt x="1496" y="693"/>
                  </a:moveTo>
                  <a:lnTo>
                    <a:pt x="1496" y="693"/>
                  </a:lnTo>
                  <a:cubicBezTo>
                    <a:pt x="1444" y="686"/>
                    <a:pt x="1390" y="681"/>
                    <a:pt x="1335" y="677"/>
                  </a:cubicBezTo>
                  <a:cubicBezTo>
                    <a:pt x="1293" y="641"/>
                    <a:pt x="1251" y="606"/>
                    <a:pt x="1210" y="574"/>
                  </a:cubicBezTo>
                  <a:cubicBezTo>
                    <a:pt x="1286" y="521"/>
                    <a:pt x="1361" y="476"/>
                    <a:pt x="1433" y="440"/>
                  </a:cubicBezTo>
                  <a:cubicBezTo>
                    <a:pt x="1458" y="514"/>
                    <a:pt x="1480" y="599"/>
                    <a:pt x="1496" y="693"/>
                  </a:cubicBezTo>
                  <a:close/>
                  <a:moveTo>
                    <a:pt x="1431" y="765"/>
                  </a:moveTo>
                  <a:lnTo>
                    <a:pt x="1431" y="765"/>
                  </a:lnTo>
                  <a:cubicBezTo>
                    <a:pt x="1458" y="768"/>
                    <a:pt x="1484" y="771"/>
                    <a:pt x="1509" y="775"/>
                  </a:cubicBezTo>
                  <a:cubicBezTo>
                    <a:pt x="1513" y="800"/>
                    <a:pt x="1516" y="826"/>
                    <a:pt x="1519" y="853"/>
                  </a:cubicBezTo>
                  <a:cubicBezTo>
                    <a:pt x="1505" y="838"/>
                    <a:pt x="1490" y="823"/>
                    <a:pt x="1476" y="809"/>
                  </a:cubicBezTo>
                  <a:cubicBezTo>
                    <a:pt x="1461" y="794"/>
                    <a:pt x="1446" y="779"/>
                    <a:pt x="1431" y="765"/>
                  </a:cubicBezTo>
                  <a:close/>
                  <a:moveTo>
                    <a:pt x="1081" y="671"/>
                  </a:moveTo>
                  <a:lnTo>
                    <a:pt x="1081" y="671"/>
                  </a:lnTo>
                  <a:cubicBezTo>
                    <a:pt x="1101" y="655"/>
                    <a:pt x="1121" y="639"/>
                    <a:pt x="1142" y="623"/>
                  </a:cubicBezTo>
                  <a:cubicBezTo>
                    <a:pt x="1162" y="639"/>
                    <a:pt x="1182" y="655"/>
                    <a:pt x="1203" y="671"/>
                  </a:cubicBezTo>
                  <a:cubicBezTo>
                    <a:pt x="1182" y="670"/>
                    <a:pt x="1162" y="670"/>
                    <a:pt x="1142" y="670"/>
                  </a:cubicBezTo>
                  <a:cubicBezTo>
                    <a:pt x="1121" y="670"/>
                    <a:pt x="1101" y="670"/>
                    <a:pt x="1081" y="671"/>
                  </a:cubicBezTo>
                  <a:close/>
                  <a:moveTo>
                    <a:pt x="764" y="853"/>
                  </a:moveTo>
                  <a:lnTo>
                    <a:pt x="764" y="853"/>
                  </a:lnTo>
                  <a:cubicBezTo>
                    <a:pt x="767" y="826"/>
                    <a:pt x="770" y="800"/>
                    <a:pt x="774" y="775"/>
                  </a:cubicBezTo>
                  <a:cubicBezTo>
                    <a:pt x="799" y="771"/>
                    <a:pt x="826" y="768"/>
                    <a:pt x="852" y="765"/>
                  </a:cubicBezTo>
                  <a:cubicBezTo>
                    <a:pt x="837" y="779"/>
                    <a:pt x="822" y="794"/>
                    <a:pt x="808" y="809"/>
                  </a:cubicBezTo>
                  <a:cubicBezTo>
                    <a:pt x="793" y="823"/>
                    <a:pt x="779" y="838"/>
                    <a:pt x="764" y="853"/>
                  </a:cubicBezTo>
                  <a:close/>
                  <a:moveTo>
                    <a:pt x="852" y="1520"/>
                  </a:moveTo>
                  <a:lnTo>
                    <a:pt x="852" y="1520"/>
                  </a:lnTo>
                  <a:cubicBezTo>
                    <a:pt x="826" y="1517"/>
                    <a:pt x="799" y="1514"/>
                    <a:pt x="774" y="1510"/>
                  </a:cubicBezTo>
                  <a:cubicBezTo>
                    <a:pt x="770" y="1485"/>
                    <a:pt x="767" y="1459"/>
                    <a:pt x="764" y="1432"/>
                  </a:cubicBezTo>
                  <a:cubicBezTo>
                    <a:pt x="779" y="1447"/>
                    <a:pt x="793" y="1462"/>
                    <a:pt x="808" y="1476"/>
                  </a:cubicBezTo>
                  <a:cubicBezTo>
                    <a:pt x="822" y="1491"/>
                    <a:pt x="837" y="1506"/>
                    <a:pt x="852" y="1520"/>
                  </a:cubicBezTo>
                  <a:close/>
                  <a:moveTo>
                    <a:pt x="1203" y="1614"/>
                  </a:moveTo>
                  <a:lnTo>
                    <a:pt x="1203" y="1614"/>
                  </a:lnTo>
                  <a:cubicBezTo>
                    <a:pt x="1182" y="1630"/>
                    <a:pt x="1162" y="1646"/>
                    <a:pt x="1142" y="1662"/>
                  </a:cubicBezTo>
                  <a:cubicBezTo>
                    <a:pt x="1121" y="1646"/>
                    <a:pt x="1101" y="1630"/>
                    <a:pt x="1081" y="1614"/>
                  </a:cubicBezTo>
                  <a:cubicBezTo>
                    <a:pt x="1101" y="1615"/>
                    <a:pt x="1121" y="1615"/>
                    <a:pt x="1142" y="1615"/>
                  </a:cubicBezTo>
                  <a:cubicBezTo>
                    <a:pt x="1162" y="1615"/>
                    <a:pt x="1182" y="1615"/>
                    <a:pt x="1203" y="1614"/>
                  </a:cubicBezTo>
                  <a:close/>
                  <a:moveTo>
                    <a:pt x="1519" y="1432"/>
                  </a:moveTo>
                  <a:lnTo>
                    <a:pt x="1519" y="1432"/>
                  </a:lnTo>
                  <a:cubicBezTo>
                    <a:pt x="1516" y="1459"/>
                    <a:pt x="1513" y="1485"/>
                    <a:pt x="1509" y="1510"/>
                  </a:cubicBezTo>
                  <a:cubicBezTo>
                    <a:pt x="1484" y="1514"/>
                    <a:pt x="1458" y="1517"/>
                    <a:pt x="1431" y="1520"/>
                  </a:cubicBezTo>
                  <a:cubicBezTo>
                    <a:pt x="1446" y="1506"/>
                    <a:pt x="1461" y="1491"/>
                    <a:pt x="1476" y="1476"/>
                  </a:cubicBezTo>
                  <a:cubicBezTo>
                    <a:pt x="1490" y="1462"/>
                    <a:pt x="1505" y="1447"/>
                    <a:pt x="1519" y="1432"/>
                  </a:cubicBezTo>
                  <a:close/>
                  <a:moveTo>
                    <a:pt x="1419" y="1420"/>
                  </a:moveTo>
                  <a:lnTo>
                    <a:pt x="1419" y="1420"/>
                  </a:lnTo>
                  <a:cubicBezTo>
                    <a:pt x="1381" y="1458"/>
                    <a:pt x="1342" y="1495"/>
                    <a:pt x="1302" y="1530"/>
                  </a:cubicBezTo>
                  <a:cubicBezTo>
                    <a:pt x="1250" y="1533"/>
                    <a:pt x="1197" y="1535"/>
                    <a:pt x="1142" y="1535"/>
                  </a:cubicBezTo>
                  <a:cubicBezTo>
                    <a:pt x="1087" y="1535"/>
                    <a:pt x="1033" y="1533"/>
                    <a:pt x="981" y="1530"/>
                  </a:cubicBezTo>
                  <a:cubicBezTo>
                    <a:pt x="942" y="1495"/>
                    <a:pt x="903" y="1458"/>
                    <a:pt x="864" y="1420"/>
                  </a:cubicBezTo>
                  <a:cubicBezTo>
                    <a:pt x="826" y="1381"/>
                    <a:pt x="789" y="1342"/>
                    <a:pt x="754" y="1303"/>
                  </a:cubicBezTo>
                  <a:cubicBezTo>
                    <a:pt x="751" y="1251"/>
                    <a:pt x="749" y="1198"/>
                    <a:pt x="749" y="1143"/>
                  </a:cubicBezTo>
                  <a:cubicBezTo>
                    <a:pt x="749" y="1087"/>
                    <a:pt x="751" y="1034"/>
                    <a:pt x="754" y="982"/>
                  </a:cubicBezTo>
                  <a:cubicBezTo>
                    <a:pt x="789" y="943"/>
                    <a:pt x="825" y="904"/>
                    <a:pt x="864" y="865"/>
                  </a:cubicBezTo>
                  <a:cubicBezTo>
                    <a:pt x="903" y="827"/>
                    <a:pt x="942" y="790"/>
                    <a:pt x="981" y="755"/>
                  </a:cubicBezTo>
                  <a:cubicBezTo>
                    <a:pt x="1033" y="752"/>
                    <a:pt x="1087" y="750"/>
                    <a:pt x="1142" y="750"/>
                  </a:cubicBezTo>
                  <a:cubicBezTo>
                    <a:pt x="1197" y="750"/>
                    <a:pt x="1250" y="752"/>
                    <a:pt x="1302" y="755"/>
                  </a:cubicBezTo>
                  <a:cubicBezTo>
                    <a:pt x="1342" y="790"/>
                    <a:pt x="1381" y="827"/>
                    <a:pt x="1419" y="865"/>
                  </a:cubicBezTo>
                  <a:cubicBezTo>
                    <a:pt x="1458" y="904"/>
                    <a:pt x="1495" y="943"/>
                    <a:pt x="1529" y="982"/>
                  </a:cubicBezTo>
                  <a:cubicBezTo>
                    <a:pt x="1532" y="1034"/>
                    <a:pt x="1534" y="1087"/>
                    <a:pt x="1534" y="1143"/>
                  </a:cubicBezTo>
                  <a:cubicBezTo>
                    <a:pt x="1534" y="1198"/>
                    <a:pt x="1532" y="1251"/>
                    <a:pt x="1529" y="1303"/>
                  </a:cubicBezTo>
                  <a:cubicBezTo>
                    <a:pt x="1494" y="1342"/>
                    <a:pt x="1457" y="1381"/>
                    <a:pt x="1419" y="1420"/>
                  </a:cubicBezTo>
                  <a:close/>
                  <a:moveTo>
                    <a:pt x="1710" y="1075"/>
                  </a:moveTo>
                  <a:lnTo>
                    <a:pt x="1710" y="1075"/>
                  </a:lnTo>
                  <a:cubicBezTo>
                    <a:pt x="1678" y="1033"/>
                    <a:pt x="1644" y="991"/>
                    <a:pt x="1607" y="950"/>
                  </a:cubicBezTo>
                  <a:cubicBezTo>
                    <a:pt x="1604" y="894"/>
                    <a:pt x="1598" y="840"/>
                    <a:pt x="1591" y="788"/>
                  </a:cubicBezTo>
                  <a:cubicBezTo>
                    <a:pt x="1685" y="804"/>
                    <a:pt x="1770" y="826"/>
                    <a:pt x="1844" y="851"/>
                  </a:cubicBezTo>
                  <a:cubicBezTo>
                    <a:pt x="1808" y="924"/>
                    <a:pt x="1763" y="999"/>
                    <a:pt x="1710" y="1075"/>
                  </a:cubicBezTo>
                  <a:close/>
                  <a:moveTo>
                    <a:pt x="1711" y="1210"/>
                  </a:moveTo>
                  <a:lnTo>
                    <a:pt x="1711" y="1210"/>
                  </a:lnTo>
                  <a:cubicBezTo>
                    <a:pt x="1765" y="1288"/>
                    <a:pt x="1810" y="1363"/>
                    <a:pt x="1845" y="1434"/>
                  </a:cubicBezTo>
                  <a:cubicBezTo>
                    <a:pt x="1770" y="1459"/>
                    <a:pt x="1685" y="1481"/>
                    <a:pt x="1591" y="1497"/>
                  </a:cubicBezTo>
                  <a:cubicBezTo>
                    <a:pt x="1598" y="1445"/>
                    <a:pt x="1604" y="1391"/>
                    <a:pt x="1607" y="1335"/>
                  </a:cubicBezTo>
                  <a:cubicBezTo>
                    <a:pt x="1644" y="1294"/>
                    <a:pt x="1678" y="1252"/>
                    <a:pt x="1711" y="1210"/>
                  </a:cubicBezTo>
                  <a:close/>
                  <a:moveTo>
                    <a:pt x="1613" y="1080"/>
                  </a:moveTo>
                  <a:lnTo>
                    <a:pt x="1613" y="1080"/>
                  </a:lnTo>
                  <a:cubicBezTo>
                    <a:pt x="1630" y="1101"/>
                    <a:pt x="1646" y="1122"/>
                    <a:pt x="1661" y="1142"/>
                  </a:cubicBezTo>
                  <a:cubicBezTo>
                    <a:pt x="1646" y="1163"/>
                    <a:pt x="1630" y="1183"/>
                    <a:pt x="1613" y="1204"/>
                  </a:cubicBezTo>
                  <a:cubicBezTo>
                    <a:pt x="1614" y="1184"/>
                    <a:pt x="1614" y="1163"/>
                    <a:pt x="1614" y="1143"/>
                  </a:cubicBezTo>
                  <a:cubicBezTo>
                    <a:pt x="1614" y="1122"/>
                    <a:pt x="1614" y="1101"/>
                    <a:pt x="1613" y="1080"/>
                  </a:cubicBezTo>
                  <a:close/>
                  <a:moveTo>
                    <a:pt x="1756" y="345"/>
                  </a:moveTo>
                  <a:lnTo>
                    <a:pt x="1756" y="345"/>
                  </a:lnTo>
                  <a:cubicBezTo>
                    <a:pt x="1816" y="345"/>
                    <a:pt x="1862" y="361"/>
                    <a:pt x="1893" y="392"/>
                  </a:cubicBezTo>
                  <a:cubicBezTo>
                    <a:pt x="1959" y="458"/>
                    <a:pt x="1953" y="599"/>
                    <a:pt x="1878" y="779"/>
                  </a:cubicBezTo>
                  <a:cubicBezTo>
                    <a:pt x="1789" y="748"/>
                    <a:pt x="1689" y="723"/>
                    <a:pt x="1579" y="705"/>
                  </a:cubicBezTo>
                  <a:cubicBezTo>
                    <a:pt x="1561" y="596"/>
                    <a:pt x="1536" y="495"/>
                    <a:pt x="1505" y="407"/>
                  </a:cubicBezTo>
                  <a:cubicBezTo>
                    <a:pt x="1599" y="367"/>
                    <a:pt x="1684" y="345"/>
                    <a:pt x="1756" y="345"/>
                  </a:cubicBezTo>
                  <a:close/>
                  <a:moveTo>
                    <a:pt x="1952" y="807"/>
                  </a:moveTo>
                  <a:lnTo>
                    <a:pt x="1952" y="807"/>
                  </a:lnTo>
                  <a:cubicBezTo>
                    <a:pt x="2042" y="594"/>
                    <a:pt x="2041" y="427"/>
                    <a:pt x="1949" y="335"/>
                  </a:cubicBezTo>
                  <a:cubicBezTo>
                    <a:pt x="1903" y="289"/>
                    <a:pt x="1838" y="265"/>
                    <a:pt x="1756" y="265"/>
                  </a:cubicBezTo>
                  <a:cubicBezTo>
                    <a:pt x="1675" y="265"/>
                    <a:pt x="1580" y="289"/>
                    <a:pt x="1477" y="332"/>
                  </a:cubicBezTo>
                  <a:cubicBezTo>
                    <a:pt x="1392" y="126"/>
                    <a:pt x="1274" y="0"/>
                    <a:pt x="1142" y="0"/>
                  </a:cubicBezTo>
                  <a:cubicBezTo>
                    <a:pt x="1009" y="0"/>
                    <a:pt x="891" y="126"/>
                    <a:pt x="806" y="332"/>
                  </a:cubicBezTo>
                  <a:cubicBezTo>
                    <a:pt x="704" y="289"/>
                    <a:pt x="609" y="265"/>
                    <a:pt x="528" y="265"/>
                  </a:cubicBezTo>
                  <a:cubicBezTo>
                    <a:pt x="446" y="265"/>
                    <a:pt x="380" y="289"/>
                    <a:pt x="334" y="335"/>
                  </a:cubicBezTo>
                  <a:cubicBezTo>
                    <a:pt x="242" y="427"/>
                    <a:pt x="242" y="594"/>
                    <a:pt x="331" y="807"/>
                  </a:cubicBezTo>
                  <a:cubicBezTo>
                    <a:pt x="125" y="892"/>
                    <a:pt x="0" y="1010"/>
                    <a:pt x="0" y="1143"/>
                  </a:cubicBezTo>
                  <a:cubicBezTo>
                    <a:pt x="0" y="1275"/>
                    <a:pt x="125" y="1393"/>
                    <a:pt x="331" y="1478"/>
                  </a:cubicBezTo>
                  <a:cubicBezTo>
                    <a:pt x="246" y="1684"/>
                    <a:pt x="240" y="1856"/>
                    <a:pt x="334" y="1950"/>
                  </a:cubicBezTo>
                  <a:cubicBezTo>
                    <a:pt x="380" y="1996"/>
                    <a:pt x="446" y="2020"/>
                    <a:pt x="528" y="2020"/>
                  </a:cubicBezTo>
                  <a:cubicBezTo>
                    <a:pt x="609" y="2020"/>
                    <a:pt x="704" y="1996"/>
                    <a:pt x="806" y="1953"/>
                  </a:cubicBezTo>
                  <a:cubicBezTo>
                    <a:pt x="891" y="2159"/>
                    <a:pt x="1009" y="2284"/>
                    <a:pt x="1142" y="2284"/>
                  </a:cubicBezTo>
                  <a:cubicBezTo>
                    <a:pt x="1274" y="2284"/>
                    <a:pt x="1392" y="2159"/>
                    <a:pt x="1477" y="1953"/>
                  </a:cubicBezTo>
                  <a:cubicBezTo>
                    <a:pt x="1580" y="1996"/>
                    <a:pt x="1675" y="2020"/>
                    <a:pt x="1756" y="2020"/>
                  </a:cubicBezTo>
                  <a:cubicBezTo>
                    <a:pt x="1838" y="2020"/>
                    <a:pt x="1903" y="1996"/>
                    <a:pt x="1949" y="1950"/>
                  </a:cubicBezTo>
                  <a:cubicBezTo>
                    <a:pt x="2043" y="1856"/>
                    <a:pt x="2038" y="1684"/>
                    <a:pt x="1952" y="1478"/>
                  </a:cubicBezTo>
                  <a:cubicBezTo>
                    <a:pt x="2158" y="1393"/>
                    <a:pt x="2284" y="1275"/>
                    <a:pt x="2284" y="1143"/>
                  </a:cubicBezTo>
                  <a:cubicBezTo>
                    <a:pt x="2284" y="1010"/>
                    <a:pt x="2158" y="892"/>
                    <a:pt x="1952" y="80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0"/>
            <p:cNvSpPr>
              <a:spLocks/>
            </p:cNvSpPr>
            <p:nvPr/>
          </p:nvSpPr>
          <p:spPr bwMode="auto">
            <a:xfrm>
              <a:off x="7021513" y="5929313"/>
              <a:ext cx="177800" cy="177800"/>
            </a:xfrm>
            <a:custGeom>
              <a:avLst/>
              <a:gdLst>
                <a:gd name="T0" fmla="*/ 120 w 240"/>
                <a:gd name="T1" fmla="*/ 0 h 240"/>
                <a:gd name="T2" fmla="*/ 120 w 240"/>
                <a:gd name="T3" fmla="*/ 0 h 240"/>
                <a:gd name="T4" fmla="*/ 0 w 240"/>
                <a:gd name="T5" fmla="*/ 120 h 240"/>
                <a:gd name="T6" fmla="*/ 120 w 240"/>
                <a:gd name="T7" fmla="*/ 240 h 240"/>
                <a:gd name="T8" fmla="*/ 240 w 240"/>
                <a:gd name="T9" fmla="*/ 120 h 240"/>
                <a:gd name="T10" fmla="*/ 120 w 240"/>
                <a:gd name="T11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240">
                  <a:moveTo>
                    <a:pt x="120" y="0"/>
                  </a:moveTo>
                  <a:lnTo>
                    <a:pt x="120" y="0"/>
                  </a:lnTo>
                  <a:cubicBezTo>
                    <a:pt x="53" y="0"/>
                    <a:pt x="0" y="53"/>
                    <a:pt x="0" y="120"/>
                  </a:cubicBezTo>
                  <a:cubicBezTo>
                    <a:pt x="0" y="186"/>
                    <a:pt x="53" y="240"/>
                    <a:pt x="120" y="240"/>
                  </a:cubicBezTo>
                  <a:cubicBezTo>
                    <a:pt x="186" y="240"/>
                    <a:pt x="240" y="186"/>
                    <a:pt x="240" y="120"/>
                  </a:cubicBezTo>
                  <a:cubicBezTo>
                    <a:pt x="240" y="53"/>
                    <a:pt x="186" y="0"/>
                    <a:pt x="1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6" name="Freeform 7"/>
          <p:cNvSpPr>
            <a:spLocks noEditPoints="1"/>
          </p:cNvSpPr>
          <p:nvPr/>
        </p:nvSpPr>
        <p:spPr bwMode="auto">
          <a:xfrm rot="21538996">
            <a:off x="7150383" y="5764310"/>
            <a:ext cx="1277233" cy="931381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7" name="Freeform 9"/>
          <p:cNvSpPr>
            <a:spLocks noEditPoints="1"/>
          </p:cNvSpPr>
          <p:nvPr/>
        </p:nvSpPr>
        <p:spPr bwMode="auto">
          <a:xfrm rot="1406730">
            <a:off x="8537771" y="4215104"/>
            <a:ext cx="1135300" cy="1451430"/>
          </a:xfrm>
          <a:custGeom>
            <a:avLst/>
            <a:gdLst>
              <a:gd name="T0" fmla="*/ 449 w 1637"/>
              <a:gd name="T1" fmla="*/ 1301 h 2083"/>
              <a:gd name="T2" fmla="*/ 449 w 1637"/>
              <a:gd name="T3" fmla="*/ 1301 h 2083"/>
              <a:gd name="T4" fmla="*/ 350 w 1637"/>
              <a:gd name="T5" fmla="*/ 1276 h 2083"/>
              <a:gd name="T6" fmla="*/ 240 w 1637"/>
              <a:gd name="T7" fmla="*/ 1150 h 2083"/>
              <a:gd name="T8" fmla="*/ 273 w 1637"/>
              <a:gd name="T9" fmla="*/ 841 h 2083"/>
              <a:gd name="T10" fmla="*/ 770 w 1637"/>
              <a:gd name="T11" fmla="*/ 1055 h 2083"/>
              <a:gd name="T12" fmla="*/ 449 w 1637"/>
              <a:gd name="T13" fmla="*/ 1301 h 2083"/>
              <a:gd name="T14" fmla="*/ 1500 w 1637"/>
              <a:gd name="T15" fmla="*/ 1781 h 2083"/>
              <a:gd name="T16" fmla="*/ 1500 w 1637"/>
              <a:gd name="T17" fmla="*/ 1781 h 2083"/>
              <a:gd name="T18" fmla="*/ 1590 w 1637"/>
              <a:gd name="T19" fmla="*/ 1670 h 2083"/>
              <a:gd name="T20" fmla="*/ 1278 w 1637"/>
              <a:gd name="T21" fmla="*/ 1604 h 2083"/>
              <a:gd name="T22" fmla="*/ 1403 w 1637"/>
              <a:gd name="T23" fmla="*/ 1057 h 2083"/>
              <a:gd name="T24" fmla="*/ 1031 w 1637"/>
              <a:gd name="T25" fmla="*/ 383 h 2083"/>
              <a:gd name="T26" fmla="*/ 931 w 1637"/>
              <a:gd name="T27" fmla="*/ 92 h 2083"/>
              <a:gd name="T28" fmla="*/ 480 w 1637"/>
              <a:gd name="T29" fmla="*/ 430 h 2083"/>
              <a:gd name="T30" fmla="*/ 0 w 1637"/>
              <a:gd name="T31" fmla="*/ 723 h 2083"/>
              <a:gd name="T32" fmla="*/ 236 w 1637"/>
              <a:gd name="T33" fmla="*/ 825 h 2083"/>
              <a:gd name="T34" fmla="*/ 202 w 1637"/>
              <a:gd name="T35" fmla="*/ 1162 h 2083"/>
              <a:gd name="T36" fmla="*/ 332 w 1637"/>
              <a:gd name="T37" fmla="*/ 1312 h 2083"/>
              <a:gd name="T38" fmla="*/ 449 w 1637"/>
              <a:gd name="T39" fmla="*/ 1341 h 2083"/>
              <a:gd name="T40" fmla="*/ 807 w 1637"/>
              <a:gd name="T41" fmla="*/ 1071 h 2083"/>
              <a:gd name="T42" fmla="*/ 1003 w 1637"/>
              <a:gd name="T43" fmla="*/ 1156 h 2083"/>
              <a:gd name="T44" fmla="*/ 950 w 1637"/>
              <a:gd name="T45" fmla="*/ 626 h 2083"/>
              <a:gd name="T46" fmla="*/ 1001 w 1637"/>
              <a:gd name="T47" fmla="*/ 495 h 2083"/>
              <a:gd name="T48" fmla="*/ 1297 w 1637"/>
              <a:gd name="T49" fmla="*/ 1060 h 2083"/>
              <a:gd name="T50" fmla="*/ 1215 w 1637"/>
              <a:gd name="T51" fmla="*/ 1499 h 2083"/>
              <a:gd name="T52" fmla="*/ 1166 w 1637"/>
              <a:gd name="T53" fmla="*/ 1581 h 2083"/>
              <a:gd name="T54" fmla="*/ 920 w 1637"/>
              <a:gd name="T55" fmla="*/ 1530 h 2083"/>
              <a:gd name="T56" fmla="*/ 549 w 1637"/>
              <a:gd name="T57" fmla="*/ 1946 h 2083"/>
              <a:gd name="T58" fmla="*/ 1255 w 1637"/>
              <a:gd name="T59" fmla="*/ 2083 h 2083"/>
              <a:gd name="T60" fmla="*/ 1637 w 1637"/>
              <a:gd name="T61" fmla="*/ 1806 h 2083"/>
              <a:gd name="T62" fmla="*/ 1500 w 1637"/>
              <a:gd name="T63" fmla="*/ 1781 h 2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37" h="2083">
                <a:moveTo>
                  <a:pt x="449" y="1301"/>
                </a:moveTo>
                <a:lnTo>
                  <a:pt x="449" y="1301"/>
                </a:lnTo>
                <a:cubicBezTo>
                  <a:pt x="416" y="1301"/>
                  <a:pt x="383" y="1292"/>
                  <a:pt x="350" y="1276"/>
                </a:cubicBezTo>
                <a:cubicBezTo>
                  <a:pt x="295" y="1248"/>
                  <a:pt x="258" y="1206"/>
                  <a:pt x="240" y="1150"/>
                </a:cubicBezTo>
                <a:cubicBezTo>
                  <a:pt x="207" y="1047"/>
                  <a:pt x="243" y="919"/>
                  <a:pt x="273" y="841"/>
                </a:cubicBezTo>
                <a:lnTo>
                  <a:pt x="770" y="1055"/>
                </a:lnTo>
                <a:cubicBezTo>
                  <a:pt x="719" y="1137"/>
                  <a:pt x="599" y="1301"/>
                  <a:pt x="449" y="1301"/>
                </a:cubicBezTo>
                <a:close/>
                <a:moveTo>
                  <a:pt x="1500" y="1781"/>
                </a:moveTo>
                <a:lnTo>
                  <a:pt x="1500" y="1781"/>
                </a:lnTo>
                <a:lnTo>
                  <a:pt x="1590" y="1670"/>
                </a:lnTo>
                <a:lnTo>
                  <a:pt x="1278" y="1604"/>
                </a:lnTo>
                <a:cubicBezTo>
                  <a:pt x="1340" y="1504"/>
                  <a:pt x="1412" y="1329"/>
                  <a:pt x="1403" y="1057"/>
                </a:cubicBezTo>
                <a:cubicBezTo>
                  <a:pt x="1392" y="672"/>
                  <a:pt x="1130" y="453"/>
                  <a:pt x="1031" y="383"/>
                </a:cubicBezTo>
                <a:cubicBezTo>
                  <a:pt x="1053" y="263"/>
                  <a:pt x="1046" y="135"/>
                  <a:pt x="931" y="92"/>
                </a:cubicBezTo>
                <a:cubicBezTo>
                  <a:pt x="680" y="0"/>
                  <a:pt x="480" y="430"/>
                  <a:pt x="480" y="430"/>
                </a:cubicBezTo>
                <a:cubicBezTo>
                  <a:pt x="480" y="430"/>
                  <a:pt x="113" y="340"/>
                  <a:pt x="0" y="723"/>
                </a:cubicBezTo>
                <a:lnTo>
                  <a:pt x="236" y="825"/>
                </a:lnTo>
                <a:cubicBezTo>
                  <a:pt x="204" y="908"/>
                  <a:pt x="164" y="1046"/>
                  <a:pt x="202" y="1162"/>
                </a:cubicBezTo>
                <a:cubicBezTo>
                  <a:pt x="223" y="1229"/>
                  <a:pt x="267" y="1279"/>
                  <a:pt x="332" y="1312"/>
                </a:cubicBezTo>
                <a:cubicBezTo>
                  <a:pt x="370" y="1331"/>
                  <a:pt x="410" y="1341"/>
                  <a:pt x="449" y="1341"/>
                </a:cubicBezTo>
                <a:cubicBezTo>
                  <a:pt x="623" y="1341"/>
                  <a:pt x="755" y="1157"/>
                  <a:pt x="807" y="1071"/>
                </a:cubicBezTo>
                <a:lnTo>
                  <a:pt x="1003" y="1156"/>
                </a:lnTo>
                <a:cubicBezTo>
                  <a:pt x="1003" y="1156"/>
                  <a:pt x="1247" y="846"/>
                  <a:pt x="950" y="626"/>
                </a:cubicBezTo>
                <a:cubicBezTo>
                  <a:pt x="950" y="626"/>
                  <a:pt x="977" y="571"/>
                  <a:pt x="1001" y="495"/>
                </a:cubicBezTo>
                <a:cubicBezTo>
                  <a:pt x="1101" y="574"/>
                  <a:pt x="1288" y="762"/>
                  <a:pt x="1297" y="1060"/>
                </a:cubicBezTo>
                <a:cubicBezTo>
                  <a:pt x="1303" y="1273"/>
                  <a:pt x="1256" y="1416"/>
                  <a:pt x="1215" y="1499"/>
                </a:cubicBezTo>
                <a:cubicBezTo>
                  <a:pt x="1198" y="1534"/>
                  <a:pt x="1181" y="1561"/>
                  <a:pt x="1166" y="1581"/>
                </a:cubicBezTo>
                <a:lnTo>
                  <a:pt x="920" y="1530"/>
                </a:lnTo>
                <a:lnTo>
                  <a:pt x="549" y="1946"/>
                </a:lnTo>
                <a:lnTo>
                  <a:pt x="1255" y="2083"/>
                </a:lnTo>
                <a:lnTo>
                  <a:pt x="1637" y="1806"/>
                </a:lnTo>
                <a:lnTo>
                  <a:pt x="1500" y="1781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8" name="组 77"/>
          <p:cNvGrpSpPr/>
          <p:nvPr userDrawn="1"/>
        </p:nvGrpSpPr>
        <p:grpSpPr>
          <a:xfrm rot="2803540">
            <a:off x="9511163" y="5451184"/>
            <a:ext cx="337162" cy="1815987"/>
            <a:chOff x="6099175" y="2627313"/>
            <a:chExt cx="411163" cy="2214563"/>
          </a:xfrm>
          <a:solidFill>
            <a:schemeClr val="bg1">
              <a:alpha val="10000"/>
            </a:schemeClr>
          </a:solidFill>
        </p:grpSpPr>
        <p:sp>
          <p:nvSpPr>
            <p:cNvPr id="103" name="Freeform 13"/>
            <p:cNvSpPr>
              <a:spLocks noEditPoints="1"/>
            </p:cNvSpPr>
            <p:nvPr/>
          </p:nvSpPr>
          <p:spPr bwMode="auto">
            <a:xfrm>
              <a:off x="6130131" y="3048001"/>
              <a:ext cx="349250" cy="1258888"/>
            </a:xfrm>
            <a:custGeom>
              <a:avLst/>
              <a:gdLst>
                <a:gd name="T0" fmla="*/ 137 w 367"/>
                <a:gd name="T1" fmla="*/ 40 h 1313"/>
                <a:gd name="T2" fmla="*/ 137 w 367"/>
                <a:gd name="T3" fmla="*/ 40 h 1313"/>
                <a:gd name="T4" fmla="*/ 230 w 367"/>
                <a:gd name="T5" fmla="*/ 40 h 1313"/>
                <a:gd name="T6" fmla="*/ 230 w 367"/>
                <a:gd name="T7" fmla="*/ 1273 h 1313"/>
                <a:gd name="T8" fmla="*/ 137 w 367"/>
                <a:gd name="T9" fmla="*/ 1273 h 1313"/>
                <a:gd name="T10" fmla="*/ 137 w 367"/>
                <a:gd name="T11" fmla="*/ 40 h 1313"/>
                <a:gd name="T12" fmla="*/ 97 w 367"/>
                <a:gd name="T13" fmla="*/ 1273 h 1313"/>
                <a:gd name="T14" fmla="*/ 97 w 367"/>
                <a:gd name="T15" fmla="*/ 1273 h 1313"/>
                <a:gd name="T16" fmla="*/ 40 w 367"/>
                <a:gd name="T17" fmla="*/ 1273 h 1313"/>
                <a:gd name="T18" fmla="*/ 40 w 367"/>
                <a:gd name="T19" fmla="*/ 40 h 1313"/>
                <a:gd name="T20" fmla="*/ 97 w 367"/>
                <a:gd name="T21" fmla="*/ 40 h 1313"/>
                <a:gd name="T22" fmla="*/ 97 w 367"/>
                <a:gd name="T23" fmla="*/ 1273 h 1313"/>
                <a:gd name="T24" fmla="*/ 270 w 367"/>
                <a:gd name="T25" fmla="*/ 40 h 1313"/>
                <a:gd name="T26" fmla="*/ 270 w 367"/>
                <a:gd name="T27" fmla="*/ 40 h 1313"/>
                <a:gd name="T28" fmla="*/ 327 w 367"/>
                <a:gd name="T29" fmla="*/ 40 h 1313"/>
                <a:gd name="T30" fmla="*/ 327 w 367"/>
                <a:gd name="T31" fmla="*/ 1273 h 1313"/>
                <a:gd name="T32" fmla="*/ 270 w 367"/>
                <a:gd name="T33" fmla="*/ 1273 h 1313"/>
                <a:gd name="T34" fmla="*/ 270 w 367"/>
                <a:gd name="T35" fmla="*/ 40 h 1313"/>
                <a:gd name="T36" fmla="*/ 270 w 367"/>
                <a:gd name="T37" fmla="*/ 1313 h 1313"/>
                <a:gd name="T38" fmla="*/ 270 w 367"/>
                <a:gd name="T39" fmla="*/ 1313 h 1313"/>
                <a:gd name="T40" fmla="*/ 270 w 367"/>
                <a:gd name="T41" fmla="*/ 1313 h 1313"/>
                <a:gd name="T42" fmla="*/ 367 w 367"/>
                <a:gd name="T43" fmla="*/ 1313 h 1313"/>
                <a:gd name="T44" fmla="*/ 367 w 367"/>
                <a:gd name="T45" fmla="*/ 0 h 1313"/>
                <a:gd name="T46" fmla="*/ 0 w 367"/>
                <a:gd name="T47" fmla="*/ 0 h 1313"/>
                <a:gd name="T48" fmla="*/ 0 w 367"/>
                <a:gd name="T49" fmla="*/ 1313 h 1313"/>
                <a:gd name="T50" fmla="*/ 97 w 367"/>
                <a:gd name="T51" fmla="*/ 1313 h 1313"/>
                <a:gd name="T52" fmla="*/ 97 w 367"/>
                <a:gd name="T53" fmla="*/ 1313 h 1313"/>
                <a:gd name="T54" fmla="*/ 137 w 367"/>
                <a:gd name="T55" fmla="*/ 1313 h 1313"/>
                <a:gd name="T56" fmla="*/ 137 w 367"/>
                <a:gd name="T57" fmla="*/ 1313 h 1313"/>
                <a:gd name="T58" fmla="*/ 230 w 367"/>
                <a:gd name="T59" fmla="*/ 1313 h 1313"/>
                <a:gd name="T60" fmla="*/ 230 w 367"/>
                <a:gd name="T61" fmla="*/ 1313 h 1313"/>
                <a:gd name="T62" fmla="*/ 270 w 367"/>
                <a:gd name="T63" fmla="*/ 1313 h 1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7" h="1313">
                  <a:moveTo>
                    <a:pt x="137" y="40"/>
                  </a:moveTo>
                  <a:lnTo>
                    <a:pt x="137" y="40"/>
                  </a:lnTo>
                  <a:lnTo>
                    <a:pt x="230" y="40"/>
                  </a:lnTo>
                  <a:lnTo>
                    <a:pt x="230" y="1273"/>
                  </a:lnTo>
                  <a:lnTo>
                    <a:pt x="137" y="1273"/>
                  </a:lnTo>
                  <a:lnTo>
                    <a:pt x="137" y="40"/>
                  </a:lnTo>
                  <a:close/>
                  <a:moveTo>
                    <a:pt x="97" y="1273"/>
                  </a:moveTo>
                  <a:lnTo>
                    <a:pt x="97" y="1273"/>
                  </a:lnTo>
                  <a:lnTo>
                    <a:pt x="40" y="1273"/>
                  </a:lnTo>
                  <a:lnTo>
                    <a:pt x="40" y="40"/>
                  </a:lnTo>
                  <a:lnTo>
                    <a:pt x="97" y="40"/>
                  </a:lnTo>
                  <a:lnTo>
                    <a:pt x="97" y="1273"/>
                  </a:lnTo>
                  <a:close/>
                  <a:moveTo>
                    <a:pt x="270" y="40"/>
                  </a:moveTo>
                  <a:lnTo>
                    <a:pt x="270" y="40"/>
                  </a:lnTo>
                  <a:lnTo>
                    <a:pt x="327" y="40"/>
                  </a:lnTo>
                  <a:lnTo>
                    <a:pt x="327" y="1273"/>
                  </a:lnTo>
                  <a:lnTo>
                    <a:pt x="270" y="1273"/>
                  </a:lnTo>
                  <a:lnTo>
                    <a:pt x="270" y="40"/>
                  </a:lnTo>
                  <a:close/>
                  <a:moveTo>
                    <a:pt x="270" y="1313"/>
                  </a:moveTo>
                  <a:lnTo>
                    <a:pt x="270" y="1313"/>
                  </a:lnTo>
                  <a:lnTo>
                    <a:pt x="270" y="1313"/>
                  </a:lnTo>
                  <a:lnTo>
                    <a:pt x="367" y="1313"/>
                  </a:lnTo>
                  <a:lnTo>
                    <a:pt x="367" y="0"/>
                  </a:lnTo>
                  <a:lnTo>
                    <a:pt x="0" y="0"/>
                  </a:lnTo>
                  <a:lnTo>
                    <a:pt x="0" y="1313"/>
                  </a:lnTo>
                  <a:lnTo>
                    <a:pt x="97" y="1313"/>
                  </a:lnTo>
                  <a:lnTo>
                    <a:pt x="97" y="1313"/>
                  </a:lnTo>
                  <a:lnTo>
                    <a:pt x="137" y="1313"/>
                  </a:lnTo>
                  <a:lnTo>
                    <a:pt x="137" y="1313"/>
                  </a:lnTo>
                  <a:lnTo>
                    <a:pt x="230" y="1313"/>
                  </a:lnTo>
                  <a:lnTo>
                    <a:pt x="230" y="1313"/>
                  </a:lnTo>
                  <a:lnTo>
                    <a:pt x="270" y="13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4"/>
            <p:cNvSpPr>
              <a:spLocks/>
            </p:cNvSpPr>
            <p:nvPr/>
          </p:nvSpPr>
          <p:spPr bwMode="auto">
            <a:xfrm>
              <a:off x="6130131" y="2968626"/>
              <a:ext cx="349250" cy="63500"/>
            </a:xfrm>
            <a:custGeom>
              <a:avLst/>
              <a:gdLst>
                <a:gd name="T0" fmla="*/ 367 w 367"/>
                <a:gd name="T1" fmla="*/ 0 h 67"/>
                <a:gd name="T2" fmla="*/ 367 w 367"/>
                <a:gd name="T3" fmla="*/ 0 h 67"/>
                <a:gd name="T4" fmla="*/ 0 w 367"/>
                <a:gd name="T5" fmla="*/ 0 h 67"/>
                <a:gd name="T6" fmla="*/ 0 w 367"/>
                <a:gd name="T7" fmla="*/ 67 h 67"/>
                <a:gd name="T8" fmla="*/ 367 w 367"/>
                <a:gd name="T9" fmla="*/ 67 h 67"/>
                <a:gd name="T10" fmla="*/ 367 w 36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7" h="67">
                  <a:moveTo>
                    <a:pt x="367" y="0"/>
                  </a:moveTo>
                  <a:lnTo>
                    <a:pt x="367" y="0"/>
                  </a:lnTo>
                  <a:lnTo>
                    <a:pt x="0" y="0"/>
                  </a:lnTo>
                  <a:lnTo>
                    <a:pt x="0" y="67"/>
                  </a:lnTo>
                  <a:lnTo>
                    <a:pt x="367" y="67"/>
                  </a:lnTo>
                  <a:lnTo>
                    <a:pt x="3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5"/>
            <p:cNvSpPr>
              <a:spLocks/>
            </p:cNvSpPr>
            <p:nvPr/>
          </p:nvSpPr>
          <p:spPr bwMode="auto">
            <a:xfrm>
              <a:off x="6099175" y="2627313"/>
              <a:ext cx="411163" cy="325438"/>
            </a:xfrm>
            <a:custGeom>
              <a:avLst/>
              <a:gdLst>
                <a:gd name="T0" fmla="*/ 399 w 430"/>
                <a:gd name="T1" fmla="*/ 340 h 340"/>
                <a:gd name="T2" fmla="*/ 399 w 430"/>
                <a:gd name="T3" fmla="*/ 340 h 340"/>
                <a:gd name="T4" fmla="*/ 215 w 430"/>
                <a:gd name="T5" fmla="*/ 0 h 340"/>
                <a:gd name="T6" fmla="*/ 32 w 430"/>
                <a:gd name="T7" fmla="*/ 340 h 340"/>
                <a:gd name="T8" fmla="*/ 399 w 430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340">
                  <a:moveTo>
                    <a:pt x="399" y="340"/>
                  </a:moveTo>
                  <a:lnTo>
                    <a:pt x="399" y="340"/>
                  </a:lnTo>
                  <a:cubicBezTo>
                    <a:pt x="399" y="340"/>
                    <a:pt x="430" y="0"/>
                    <a:pt x="215" y="0"/>
                  </a:cubicBezTo>
                  <a:cubicBezTo>
                    <a:pt x="0" y="0"/>
                    <a:pt x="32" y="340"/>
                    <a:pt x="32" y="340"/>
                  </a:cubicBezTo>
                  <a:lnTo>
                    <a:pt x="399" y="34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7"/>
            <p:cNvSpPr>
              <a:spLocks noEditPoints="1"/>
            </p:cNvSpPr>
            <p:nvPr/>
          </p:nvSpPr>
          <p:spPr bwMode="auto">
            <a:xfrm>
              <a:off x="6128544" y="4310063"/>
              <a:ext cx="352425" cy="531813"/>
            </a:xfrm>
            <a:custGeom>
              <a:avLst/>
              <a:gdLst>
                <a:gd name="T0" fmla="*/ 214 w 369"/>
                <a:gd name="T1" fmla="*/ 338 h 554"/>
                <a:gd name="T2" fmla="*/ 214 w 369"/>
                <a:gd name="T3" fmla="*/ 338 h 554"/>
                <a:gd name="T4" fmla="*/ 155 w 369"/>
                <a:gd name="T5" fmla="*/ 338 h 554"/>
                <a:gd name="T6" fmla="*/ 56 w 369"/>
                <a:gd name="T7" fmla="*/ 40 h 554"/>
                <a:gd name="T8" fmla="*/ 313 w 369"/>
                <a:gd name="T9" fmla="*/ 40 h 554"/>
                <a:gd name="T10" fmla="*/ 214 w 369"/>
                <a:gd name="T11" fmla="*/ 338 h 554"/>
                <a:gd name="T12" fmla="*/ 113 w 369"/>
                <a:gd name="T13" fmla="*/ 338 h 554"/>
                <a:gd name="T14" fmla="*/ 113 w 369"/>
                <a:gd name="T15" fmla="*/ 338 h 554"/>
                <a:gd name="T16" fmla="*/ 184 w 369"/>
                <a:gd name="T17" fmla="*/ 554 h 554"/>
                <a:gd name="T18" fmla="*/ 256 w 369"/>
                <a:gd name="T19" fmla="*/ 338 h 554"/>
                <a:gd name="T20" fmla="*/ 369 w 369"/>
                <a:gd name="T21" fmla="*/ 0 h 554"/>
                <a:gd name="T22" fmla="*/ 0 w 369"/>
                <a:gd name="T23" fmla="*/ 0 h 554"/>
                <a:gd name="T24" fmla="*/ 113 w 369"/>
                <a:gd name="T25" fmla="*/ 338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9" h="554">
                  <a:moveTo>
                    <a:pt x="214" y="338"/>
                  </a:moveTo>
                  <a:lnTo>
                    <a:pt x="214" y="338"/>
                  </a:lnTo>
                  <a:lnTo>
                    <a:pt x="155" y="338"/>
                  </a:lnTo>
                  <a:lnTo>
                    <a:pt x="56" y="40"/>
                  </a:lnTo>
                  <a:lnTo>
                    <a:pt x="313" y="40"/>
                  </a:lnTo>
                  <a:lnTo>
                    <a:pt x="214" y="338"/>
                  </a:lnTo>
                  <a:close/>
                  <a:moveTo>
                    <a:pt x="113" y="338"/>
                  </a:moveTo>
                  <a:lnTo>
                    <a:pt x="113" y="338"/>
                  </a:lnTo>
                  <a:lnTo>
                    <a:pt x="184" y="554"/>
                  </a:lnTo>
                  <a:lnTo>
                    <a:pt x="256" y="338"/>
                  </a:lnTo>
                  <a:lnTo>
                    <a:pt x="369" y="0"/>
                  </a:lnTo>
                  <a:lnTo>
                    <a:pt x="0" y="0"/>
                  </a:lnTo>
                  <a:lnTo>
                    <a:pt x="113" y="33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9" name="Freeform 19"/>
          <p:cNvSpPr>
            <a:spLocks noEditPoints="1"/>
          </p:cNvSpPr>
          <p:nvPr/>
        </p:nvSpPr>
        <p:spPr bwMode="auto">
          <a:xfrm rot="2770270">
            <a:off x="8355392" y="7325895"/>
            <a:ext cx="1209819" cy="253100"/>
          </a:xfrm>
          <a:custGeom>
            <a:avLst/>
            <a:gdLst>
              <a:gd name="T0" fmla="*/ 2347 w 2387"/>
              <a:gd name="T1" fmla="*/ 458 h 498"/>
              <a:gd name="T2" fmla="*/ 40 w 2387"/>
              <a:gd name="T3" fmla="*/ 40 h 498"/>
              <a:gd name="T4" fmla="*/ 177 w 2387"/>
              <a:gd name="T5" fmla="*/ 298 h 498"/>
              <a:gd name="T6" fmla="*/ 217 w 2387"/>
              <a:gd name="T7" fmla="*/ 40 h 498"/>
              <a:gd name="T8" fmla="*/ 277 w 2387"/>
              <a:gd name="T9" fmla="*/ 159 h 498"/>
              <a:gd name="T10" fmla="*/ 317 w 2387"/>
              <a:gd name="T11" fmla="*/ 40 h 498"/>
              <a:gd name="T12" fmla="*/ 377 w 2387"/>
              <a:gd name="T13" fmla="*/ 159 h 498"/>
              <a:gd name="T14" fmla="*/ 417 w 2387"/>
              <a:gd name="T15" fmla="*/ 40 h 498"/>
              <a:gd name="T16" fmla="*/ 477 w 2387"/>
              <a:gd name="T17" fmla="*/ 159 h 498"/>
              <a:gd name="T18" fmla="*/ 517 w 2387"/>
              <a:gd name="T19" fmla="*/ 40 h 498"/>
              <a:gd name="T20" fmla="*/ 577 w 2387"/>
              <a:gd name="T21" fmla="*/ 159 h 498"/>
              <a:gd name="T22" fmla="*/ 617 w 2387"/>
              <a:gd name="T23" fmla="*/ 40 h 498"/>
              <a:gd name="T24" fmla="*/ 674 w 2387"/>
              <a:gd name="T25" fmla="*/ 298 h 498"/>
              <a:gd name="T26" fmla="*/ 714 w 2387"/>
              <a:gd name="T27" fmla="*/ 40 h 498"/>
              <a:gd name="T28" fmla="*/ 774 w 2387"/>
              <a:gd name="T29" fmla="*/ 159 h 498"/>
              <a:gd name="T30" fmla="*/ 814 w 2387"/>
              <a:gd name="T31" fmla="*/ 40 h 498"/>
              <a:gd name="T32" fmla="*/ 874 w 2387"/>
              <a:gd name="T33" fmla="*/ 159 h 498"/>
              <a:gd name="T34" fmla="*/ 914 w 2387"/>
              <a:gd name="T35" fmla="*/ 40 h 498"/>
              <a:gd name="T36" fmla="*/ 974 w 2387"/>
              <a:gd name="T37" fmla="*/ 159 h 498"/>
              <a:gd name="T38" fmla="*/ 1014 w 2387"/>
              <a:gd name="T39" fmla="*/ 40 h 498"/>
              <a:gd name="T40" fmla="*/ 1074 w 2387"/>
              <a:gd name="T41" fmla="*/ 159 h 498"/>
              <a:gd name="T42" fmla="*/ 1114 w 2387"/>
              <a:gd name="T43" fmla="*/ 40 h 498"/>
              <a:gd name="T44" fmla="*/ 1187 w 2387"/>
              <a:gd name="T45" fmla="*/ 298 h 498"/>
              <a:gd name="T46" fmla="*/ 1227 w 2387"/>
              <a:gd name="T47" fmla="*/ 40 h 498"/>
              <a:gd name="T48" fmla="*/ 1287 w 2387"/>
              <a:gd name="T49" fmla="*/ 159 h 498"/>
              <a:gd name="T50" fmla="*/ 1327 w 2387"/>
              <a:gd name="T51" fmla="*/ 40 h 498"/>
              <a:gd name="T52" fmla="*/ 1387 w 2387"/>
              <a:gd name="T53" fmla="*/ 159 h 498"/>
              <a:gd name="T54" fmla="*/ 1427 w 2387"/>
              <a:gd name="T55" fmla="*/ 40 h 498"/>
              <a:gd name="T56" fmla="*/ 1487 w 2387"/>
              <a:gd name="T57" fmla="*/ 159 h 498"/>
              <a:gd name="T58" fmla="*/ 1527 w 2387"/>
              <a:gd name="T59" fmla="*/ 40 h 498"/>
              <a:gd name="T60" fmla="*/ 1587 w 2387"/>
              <a:gd name="T61" fmla="*/ 159 h 498"/>
              <a:gd name="T62" fmla="*/ 1627 w 2387"/>
              <a:gd name="T63" fmla="*/ 40 h 498"/>
              <a:gd name="T64" fmla="*/ 1684 w 2387"/>
              <a:gd name="T65" fmla="*/ 298 h 498"/>
              <a:gd name="T66" fmla="*/ 1724 w 2387"/>
              <a:gd name="T67" fmla="*/ 40 h 498"/>
              <a:gd name="T68" fmla="*/ 1784 w 2387"/>
              <a:gd name="T69" fmla="*/ 159 h 498"/>
              <a:gd name="T70" fmla="*/ 1824 w 2387"/>
              <a:gd name="T71" fmla="*/ 40 h 498"/>
              <a:gd name="T72" fmla="*/ 1884 w 2387"/>
              <a:gd name="T73" fmla="*/ 159 h 498"/>
              <a:gd name="T74" fmla="*/ 1924 w 2387"/>
              <a:gd name="T75" fmla="*/ 40 h 498"/>
              <a:gd name="T76" fmla="*/ 1984 w 2387"/>
              <a:gd name="T77" fmla="*/ 159 h 498"/>
              <a:gd name="T78" fmla="*/ 2024 w 2387"/>
              <a:gd name="T79" fmla="*/ 40 h 498"/>
              <a:gd name="T80" fmla="*/ 2084 w 2387"/>
              <a:gd name="T81" fmla="*/ 159 h 498"/>
              <a:gd name="T82" fmla="*/ 2124 w 2387"/>
              <a:gd name="T83" fmla="*/ 40 h 498"/>
              <a:gd name="T84" fmla="*/ 2170 w 2387"/>
              <a:gd name="T85" fmla="*/ 298 h 498"/>
              <a:gd name="T86" fmla="*/ 2210 w 2387"/>
              <a:gd name="T87" fmla="*/ 40 h 498"/>
              <a:gd name="T88" fmla="*/ 2347 w 2387"/>
              <a:gd name="T89" fmla="*/ 458 h 498"/>
              <a:gd name="T90" fmla="*/ 0 w 2387"/>
              <a:gd name="T91" fmla="*/ 498 h 498"/>
              <a:gd name="T92" fmla="*/ 2387 w 2387"/>
              <a:gd name="T93" fmla="*/ 0 h 498"/>
              <a:gd name="T94" fmla="*/ 0 w 2387"/>
              <a:gd name="T95" fmla="*/ 498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87" h="498">
                <a:moveTo>
                  <a:pt x="2347" y="458"/>
                </a:moveTo>
                <a:lnTo>
                  <a:pt x="2347" y="458"/>
                </a:lnTo>
                <a:lnTo>
                  <a:pt x="40" y="458"/>
                </a:lnTo>
                <a:lnTo>
                  <a:pt x="40" y="40"/>
                </a:lnTo>
                <a:lnTo>
                  <a:pt x="177" y="40"/>
                </a:lnTo>
                <a:lnTo>
                  <a:pt x="177" y="298"/>
                </a:lnTo>
                <a:lnTo>
                  <a:pt x="217" y="298"/>
                </a:lnTo>
                <a:lnTo>
                  <a:pt x="217" y="40"/>
                </a:lnTo>
                <a:lnTo>
                  <a:pt x="277" y="40"/>
                </a:lnTo>
                <a:lnTo>
                  <a:pt x="277" y="159"/>
                </a:lnTo>
                <a:lnTo>
                  <a:pt x="317" y="159"/>
                </a:lnTo>
                <a:lnTo>
                  <a:pt x="317" y="40"/>
                </a:lnTo>
                <a:lnTo>
                  <a:pt x="377" y="40"/>
                </a:lnTo>
                <a:lnTo>
                  <a:pt x="377" y="159"/>
                </a:lnTo>
                <a:lnTo>
                  <a:pt x="417" y="159"/>
                </a:lnTo>
                <a:lnTo>
                  <a:pt x="417" y="40"/>
                </a:lnTo>
                <a:lnTo>
                  <a:pt x="477" y="40"/>
                </a:lnTo>
                <a:lnTo>
                  <a:pt x="477" y="159"/>
                </a:lnTo>
                <a:lnTo>
                  <a:pt x="517" y="159"/>
                </a:lnTo>
                <a:lnTo>
                  <a:pt x="517" y="40"/>
                </a:lnTo>
                <a:lnTo>
                  <a:pt x="577" y="40"/>
                </a:lnTo>
                <a:lnTo>
                  <a:pt x="577" y="159"/>
                </a:lnTo>
                <a:lnTo>
                  <a:pt x="617" y="159"/>
                </a:lnTo>
                <a:lnTo>
                  <a:pt x="617" y="40"/>
                </a:lnTo>
                <a:lnTo>
                  <a:pt x="674" y="40"/>
                </a:lnTo>
                <a:lnTo>
                  <a:pt x="674" y="298"/>
                </a:lnTo>
                <a:lnTo>
                  <a:pt x="714" y="298"/>
                </a:lnTo>
                <a:lnTo>
                  <a:pt x="714" y="40"/>
                </a:lnTo>
                <a:lnTo>
                  <a:pt x="774" y="40"/>
                </a:lnTo>
                <a:lnTo>
                  <a:pt x="774" y="159"/>
                </a:lnTo>
                <a:lnTo>
                  <a:pt x="814" y="159"/>
                </a:lnTo>
                <a:lnTo>
                  <a:pt x="814" y="40"/>
                </a:lnTo>
                <a:lnTo>
                  <a:pt x="874" y="40"/>
                </a:lnTo>
                <a:lnTo>
                  <a:pt x="874" y="159"/>
                </a:lnTo>
                <a:lnTo>
                  <a:pt x="914" y="159"/>
                </a:lnTo>
                <a:lnTo>
                  <a:pt x="914" y="40"/>
                </a:lnTo>
                <a:lnTo>
                  <a:pt x="974" y="40"/>
                </a:lnTo>
                <a:lnTo>
                  <a:pt x="974" y="159"/>
                </a:lnTo>
                <a:lnTo>
                  <a:pt x="1014" y="159"/>
                </a:lnTo>
                <a:lnTo>
                  <a:pt x="1014" y="40"/>
                </a:lnTo>
                <a:lnTo>
                  <a:pt x="1074" y="40"/>
                </a:lnTo>
                <a:lnTo>
                  <a:pt x="1074" y="159"/>
                </a:lnTo>
                <a:lnTo>
                  <a:pt x="1114" y="159"/>
                </a:lnTo>
                <a:lnTo>
                  <a:pt x="1114" y="40"/>
                </a:lnTo>
                <a:lnTo>
                  <a:pt x="1187" y="40"/>
                </a:lnTo>
                <a:lnTo>
                  <a:pt x="1187" y="298"/>
                </a:lnTo>
                <a:lnTo>
                  <a:pt x="1227" y="298"/>
                </a:lnTo>
                <a:lnTo>
                  <a:pt x="1227" y="40"/>
                </a:lnTo>
                <a:lnTo>
                  <a:pt x="1287" y="40"/>
                </a:lnTo>
                <a:lnTo>
                  <a:pt x="1287" y="159"/>
                </a:lnTo>
                <a:lnTo>
                  <a:pt x="1327" y="159"/>
                </a:lnTo>
                <a:lnTo>
                  <a:pt x="1327" y="40"/>
                </a:lnTo>
                <a:lnTo>
                  <a:pt x="1387" y="40"/>
                </a:lnTo>
                <a:lnTo>
                  <a:pt x="1387" y="159"/>
                </a:lnTo>
                <a:lnTo>
                  <a:pt x="1427" y="159"/>
                </a:lnTo>
                <a:lnTo>
                  <a:pt x="1427" y="40"/>
                </a:lnTo>
                <a:lnTo>
                  <a:pt x="1487" y="40"/>
                </a:lnTo>
                <a:lnTo>
                  <a:pt x="1487" y="159"/>
                </a:lnTo>
                <a:lnTo>
                  <a:pt x="1527" y="159"/>
                </a:lnTo>
                <a:lnTo>
                  <a:pt x="1527" y="40"/>
                </a:lnTo>
                <a:lnTo>
                  <a:pt x="1587" y="40"/>
                </a:lnTo>
                <a:lnTo>
                  <a:pt x="1587" y="159"/>
                </a:lnTo>
                <a:lnTo>
                  <a:pt x="1627" y="159"/>
                </a:lnTo>
                <a:lnTo>
                  <a:pt x="1627" y="40"/>
                </a:lnTo>
                <a:lnTo>
                  <a:pt x="1684" y="40"/>
                </a:lnTo>
                <a:lnTo>
                  <a:pt x="1684" y="298"/>
                </a:lnTo>
                <a:lnTo>
                  <a:pt x="1724" y="298"/>
                </a:lnTo>
                <a:lnTo>
                  <a:pt x="1724" y="40"/>
                </a:lnTo>
                <a:lnTo>
                  <a:pt x="1784" y="40"/>
                </a:lnTo>
                <a:lnTo>
                  <a:pt x="1784" y="159"/>
                </a:lnTo>
                <a:lnTo>
                  <a:pt x="1824" y="159"/>
                </a:lnTo>
                <a:lnTo>
                  <a:pt x="1824" y="40"/>
                </a:lnTo>
                <a:lnTo>
                  <a:pt x="1884" y="40"/>
                </a:lnTo>
                <a:lnTo>
                  <a:pt x="1884" y="159"/>
                </a:lnTo>
                <a:lnTo>
                  <a:pt x="1924" y="159"/>
                </a:lnTo>
                <a:lnTo>
                  <a:pt x="1924" y="40"/>
                </a:lnTo>
                <a:lnTo>
                  <a:pt x="1984" y="40"/>
                </a:lnTo>
                <a:lnTo>
                  <a:pt x="1984" y="159"/>
                </a:lnTo>
                <a:lnTo>
                  <a:pt x="2024" y="159"/>
                </a:lnTo>
                <a:lnTo>
                  <a:pt x="2024" y="40"/>
                </a:lnTo>
                <a:lnTo>
                  <a:pt x="2084" y="40"/>
                </a:lnTo>
                <a:lnTo>
                  <a:pt x="2084" y="159"/>
                </a:lnTo>
                <a:lnTo>
                  <a:pt x="2124" y="159"/>
                </a:lnTo>
                <a:lnTo>
                  <a:pt x="2124" y="40"/>
                </a:lnTo>
                <a:lnTo>
                  <a:pt x="2170" y="40"/>
                </a:lnTo>
                <a:lnTo>
                  <a:pt x="2170" y="298"/>
                </a:lnTo>
                <a:lnTo>
                  <a:pt x="2210" y="298"/>
                </a:lnTo>
                <a:lnTo>
                  <a:pt x="2210" y="40"/>
                </a:lnTo>
                <a:lnTo>
                  <a:pt x="2347" y="40"/>
                </a:lnTo>
                <a:lnTo>
                  <a:pt x="2347" y="458"/>
                </a:lnTo>
                <a:close/>
                <a:moveTo>
                  <a:pt x="0" y="498"/>
                </a:moveTo>
                <a:lnTo>
                  <a:pt x="0" y="498"/>
                </a:lnTo>
                <a:lnTo>
                  <a:pt x="2387" y="498"/>
                </a:lnTo>
                <a:lnTo>
                  <a:pt x="2387" y="0"/>
                </a:lnTo>
                <a:lnTo>
                  <a:pt x="0" y="0"/>
                </a:lnTo>
                <a:lnTo>
                  <a:pt x="0" y="49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Freeform 20"/>
          <p:cNvSpPr>
            <a:spLocks/>
          </p:cNvSpPr>
          <p:nvPr/>
        </p:nvSpPr>
        <p:spPr bwMode="auto">
          <a:xfrm rot="59939">
            <a:off x="8625447" y="5843013"/>
            <a:ext cx="271863" cy="880837"/>
          </a:xfrm>
          <a:custGeom>
            <a:avLst/>
            <a:gdLst>
              <a:gd name="T0" fmla="*/ 772 w 831"/>
              <a:gd name="T1" fmla="*/ 279 h 2682"/>
              <a:gd name="T2" fmla="*/ 772 w 831"/>
              <a:gd name="T3" fmla="*/ 279 h 2682"/>
              <a:gd name="T4" fmla="*/ 772 w 831"/>
              <a:gd name="T5" fmla="*/ 0 h 2682"/>
              <a:gd name="T6" fmla="*/ 622 w 831"/>
              <a:gd name="T7" fmla="*/ 0 h 2682"/>
              <a:gd name="T8" fmla="*/ 622 w 831"/>
              <a:gd name="T9" fmla="*/ 279 h 2682"/>
              <a:gd name="T10" fmla="*/ 557 w 831"/>
              <a:gd name="T11" fmla="*/ 279 h 2682"/>
              <a:gd name="T12" fmla="*/ 557 w 831"/>
              <a:gd name="T13" fmla="*/ 900 h 2682"/>
              <a:gd name="T14" fmla="*/ 606 w 831"/>
              <a:gd name="T15" fmla="*/ 900 h 2682"/>
              <a:gd name="T16" fmla="*/ 102 w 831"/>
              <a:gd name="T17" fmla="*/ 2121 h 2682"/>
              <a:gd name="T18" fmla="*/ 130 w 831"/>
              <a:gd name="T19" fmla="*/ 2133 h 2682"/>
              <a:gd name="T20" fmla="*/ 40 w 831"/>
              <a:gd name="T21" fmla="*/ 2350 h 2682"/>
              <a:gd name="T22" fmla="*/ 62 w 831"/>
              <a:gd name="T23" fmla="*/ 2359 h 2682"/>
              <a:gd name="T24" fmla="*/ 0 w 831"/>
              <a:gd name="T25" fmla="*/ 2510 h 2682"/>
              <a:gd name="T26" fmla="*/ 24 w 831"/>
              <a:gd name="T27" fmla="*/ 2519 h 2682"/>
              <a:gd name="T28" fmla="*/ 86 w 831"/>
              <a:gd name="T29" fmla="*/ 2369 h 2682"/>
              <a:gd name="T30" fmla="*/ 108 w 831"/>
              <a:gd name="T31" fmla="*/ 2378 h 2682"/>
              <a:gd name="T32" fmla="*/ 198 w 831"/>
              <a:gd name="T33" fmla="*/ 2161 h 2682"/>
              <a:gd name="T34" fmla="*/ 226 w 831"/>
              <a:gd name="T35" fmla="*/ 2172 h 2682"/>
              <a:gd name="T36" fmla="*/ 630 w 831"/>
              <a:gd name="T37" fmla="*/ 1191 h 2682"/>
              <a:gd name="T38" fmla="*/ 630 w 831"/>
              <a:gd name="T39" fmla="*/ 2284 h 2682"/>
              <a:gd name="T40" fmla="*/ 660 w 831"/>
              <a:gd name="T41" fmla="*/ 2284 h 2682"/>
              <a:gd name="T42" fmla="*/ 660 w 831"/>
              <a:gd name="T43" fmla="*/ 2519 h 2682"/>
              <a:gd name="T44" fmla="*/ 684 w 831"/>
              <a:gd name="T45" fmla="*/ 2519 h 2682"/>
              <a:gd name="T46" fmla="*/ 684 w 831"/>
              <a:gd name="T47" fmla="*/ 2682 h 2682"/>
              <a:gd name="T48" fmla="*/ 710 w 831"/>
              <a:gd name="T49" fmla="*/ 2682 h 2682"/>
              <a:gd name="T50" fmla="*/ 710 w 831"/>
              <a:gd name="T51" fmla="*/ 2519 h 2682"/>
              <a:gd name="T52" fmla="*/ 734 w 831"/>
              <a:gd name="T53" fmla="*/ 2519 h 2682"/>
              <a:gd name="T54" fmla="*/ 734 w 831"/>
              <a:gd name="T55" fmla="*/ 2284 h 2682"/>
              <a:gd name="T56" fmla="*/ 764 w 831"/>
              <a:gd name="T57" fmla="*/ 2284 h 2682"/>
              <a:gd name="T58" fmla="*/ 764 w 831"/>
              <a:gd name="T59" fmla="*/ 900 h 2682"/>
              <a:gd name="T60" fmla="*/ 831 w 831"/>
              <a:gd name="T61" fmla="*/ 900 h 2682"/>
              <a:gd name="T62" fmla="*/ 831 w 831"/>
              <a:gd name="T63" fmla="*/ 279 h 2682"/>
              <a:gd name="T64" fmla="*/ 772 w 831"/>
              <a:gd name="T65" fmla="*/ 279 h 2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31" h="2682">
                <a:moveTo>
                  <a:pt x="772" y="279"/>
                </a:moveTo>
                <a:lnTo>
                  <a:pt x="772" y="279"/>
                </a:lnTo>
                <a:lnTo>
                  <a:pt x="772" y="0"/>
                </a:lnTo>
                <a:lnTo>
                  <a:pt x="622" y="0"/>
                </a:lnTo>
                <a:lnTo>
                  <a:pt x="622" y="279"/>
                </a:lnTo>
                <a:lnTo>
                  <a:pt x="557" y="279"/>
                </a:lnTo>
                <a:lnTo>
                  <a:pt x="557" y="900"/>
                </a:lnTo>
                <a:lnTo>
                  <a:pt x="606" y="900"/>
                </a:lnTo>
                <a:lnTo>
                  <a:pt x="102" y="2121"/>
                </a:lnTo>
                <a:lnTo>
                  <a:pt x="130" y="2133"/>
                </a:lnTo>
                <a:lnTo>
                  <a:pt x="40" y="2350"/>
                </a:lnTo>
                <a:lnTo>
                  <a:pt x="62" y="2359"/>
                </a:lnTo>
                <a:lnTo>
                  <a:pt x="0" y="2510"/>
                </a:lnTo>
                <a:lnTo>
                  <a:pt x="24" y="2519"/>
                </a:lnTo>
                <a:lnTo>
                  <a:pt x="86" y="2369"/>
                </a:lnTo>
                <a:lnTo>
                  <a:pt x="108" y="2378"/>
                </a:lnTo>
                <a:lnTo>
                  <a:pt x="198" y="2161"/>
                </a:lnTo>
                <a:lnTo>
                  <a:pt x="226" y="2172"/>
                </a:lnTo>
                <a:lnTo>
                  <a:pt x="630" y="1191"/>
                </a:lnTo>
                <a:lnTo>
                  <a:pt x="630" y="2284"/>
                </a:lnTo>
                <a:lnTo>
                  <a:pt x="660" y="2284"/>
                </a:lnTo>
                <a:lnTo>
                  <a:pt x="660" y="2519"/>
                </a:lnTo>
                <a:lnTo>
                  <a:pt x="684" y="2519"/>
                </a:lnTo>
                <a:lnTo>
                  <a:pt x="684" y="2682"/>
                </a:lnTo>
                <a:lnTo>
                  <a:pt x="710" y="2682"/>
                </a:lnTo>
                <a:lnTo>
                  <a:pt x="710" y="2519"/>
                </a:lnTo>
                <a:lnTo>
                  <a:pt x="734" y="2519"/>
                </a:lnTo>
                <a:lnTo>
                  <a:pt x="734" y="2284"/>
                </a:lnTo>
                <a:lnTo>
                  <a:pt x="764" y="2284"/>
                </a:lnTo>
                <a:lnTo>
                  <a:pt x="764" y="900"/>
                </a:lnTo>
                <a:lnTo>
                  <a:pt x="831" y="900"/>
                </a:lnTo>
                <a:lnTo>
                  <a:pt x="831" y="279"/>
                </a:lnTo>
                <a:lnTo>
                  <a:pt x="772" y="279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1" name="组合 45"/>
          <p:cNvGrpSpPr/>
          <p:nvPr userDrawn="1"/>
        </p:nvGrpSpPr>
        <p:grpSpPr>
          <a:xfrm rot="3523028">
            <a:off x="9384746" y="6959690"/>
            <a:ext cx="722933" cy="629672"/>
            <a:chOff x="501650" y="3292475"/>
            <a:chExt cx="1735138" cy="1511300"/>
          </a:xfrm>
          <a:solidFill>
            <a:schemeClr val="bg1">
              <a:alpha val="10000"/>
            </a:schemeClr>
          </a:solidFill>
        </p:grpSpPr>
        <p:sp>
          <p:nvSpPr>
            <p:cNvPr id="98" name="Freeform 5"/>
            <p:cNvSpPr>
              <a:spLocks/>
            </p:cNvSpPr>
            <p:nvPr/>
          </p:nvSpPr>
          <p:spPr bwMode="auto">
            <a:xfrm>
              <a:off x="501650" y="3292475"/>
              <a:ext cx="1735138" cy="893762"/>
            </a:xfrm>
            <a:custGeom>
              <a:avLst/>
              <a:gdLst>
                <a:gd name="T0" fmla="*/ 0 w 943"/>
                <a:gd name="T1" fmla="*/ 242 h 484"/>
                <a:gd name="T2" fmla="*/ 0 w 943"/>
                <a:gd name="T3" fmla="*/ 242 h 484"/>
                <a:gd name="T4" fmla="*/ 471 w 943"/>
                <a:gd name="T5" fmla="*/ 484 h 484"/>
                <a:gd name="T6" fmla="*/ 943 w 943"/>
                <a:gd name="T7" fmla="*/ 242 h 484"/>
                <a:gd name="T8" fmla="*/ 471 w 943"/>
                <a:gd name="T9" fmla="*/ 0 h 484"/>
                <a:gd name="T10" fmla="*/ 0 w 943"/>
                <a:gd name="T11" fmla="*/ 242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3" h="484">
                  <a:moveTo>
                    <a:pt x="0" y="242"/>
                  </a:moveTo>
                  <a:lnTo>
                    <a:pt x="0" y="242"/>
                  </a:lnTo>
                  <a:lnTo>
                    <a:pt x="471" y="484"/>
                  </a:lnTo>
                  <a:lnTo>
                    <a:pt x="943" y="242"/>
                  </a:lnTo>
                  <a:lnTo>
                    <a:pt x="471" y="0"/>
                  </a:lnTo>
                  <a:lnTo>
                    <a:pt x="0" y="24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6"/>
            <p:cNvSpPr>
              <a:spLocks/>
            </p:cNvSpPr>
            <p:nvPr/>
          </p:nvSpPr>
          <p:spPr bwMode="auto">
            <a:xfrm>
              <a:off x="728663" y="3959225"/>
              <a:ext cx="1285875" cy="758825"/>
            </a:xfrm>
            <a:custGeom>
              <a:avLst/>
              <a:gdLst>
                <a:gd name="T0" fmla="*/ 349 w 699"/>
                <a:gd name="T1" fmla="*/ 179 h 412"/>
                <a:gd name="T2" fmla="*/ 349 w 699"/>
                <a:gd name="T3" fmla="*/ 179 h 412"/>
                <a:gd name="T4" fmla="*/ 0 w 699"/>
                <a:gd name="T5" fmla="*/ 0 h 412"/>
                <a:gd name="T6" fmla="*/ 0 w 699"/>
                <a:gd name="T7" fmla="*/ 233 h 412"/>
                <a:gd name="T8" fmla="*/ 349 w 699"/>
                <a:gd name="T9" fmla="*/ 412 h 412"/>
                <a:gd name="T10" fmla="*/ 699 w 699"/>
                <a:gd name="T11" fmla="*/ 233 h 412"/>
                <a:gd name="T12" fmla="*/ 699 w 699"/>
                <a:gd name="T13" fmla="*/ 0 h 412"/>
                <a:gd name="T14" fmla="*/ 349 w 699"/>
                <a:gd name="T15" fmla="*/ 179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9" h="412">
                  <a:moveTo>
                    <a:pt x="349" y="179"/>
                  </a:moveTo>
                  <a:lnTo>
                    <a:pt x="349" y="179"/>
                  </a:lnTo>
                  <a:lnTo>
                    <a:pt x="0" y="0"/>
                  </a:lnTo>
                  <a:lnTo>
                    <a:pt x="0" y="233"/>
                  </a:lnTo>
                  <a:lnTo>
                    <a:pt x="349" y="412"/>
                  </a:lnTo>
                  <a:lnTo>
                    <a:pt x="699" y="233"/>
                  </a:lnTo>
                  <a:lnTo>
                    <a:pt x="699" y="0"/>
                  </a:lnTo>
                  <a:lnTo>
                    <a:pt x="349" y="1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7"/>
            <p:cNvSpPr>
              <a:spLocks/>
            </p:cNvSpPr>
            <p:nvPr/>
          </p:nvSpPr>
          <p:spPr bwMode="auto">
            <a:xfrm>
              <a:off x="514350" y="4095750"/>
              <a:ext cx="68263" cy="708025"/>
            </a:xfrm>
            <a:custGeom>
              <a:avLst/>
              <a:gdLst>
                <a:gd name="T0" fmla="*/ 0 w 37"/>
                <a:gd name="T1" fmla="*/ 384 h 384"/>
                <a:gd name="T2" fmla="*/ 0 w 37"/>
                <a:gd name="T3" fmla="*/ 384 h 384"/>
                <a:gd name="T4" fmla="*/ 37 w 37"/>
                <a:gd name="T5" fmla="*/ 384 h 384"/>
                <a:gd name="T6" fmla="*/ 37 w 37"/>
                <a:gd name="T7" fmla="*/ 0 h 384"/>
                <a:gd name="T8" fmla="*/ 0 w 37"/>
                <a:gd name="T9" fmla="*/ 0 h 384"/>
                <a:gd name="T10" fmla="*/ 0 w 37"/>
                <a:gd name="T11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4">
                  <a:moveTo>
                    <a:pt x="0" y="384"/>
                  </a:moveTo>
                  <a:lnTo>
                    <a:pt x="0" y="384"/>
                  </a:lnTo>
                  <a:lnTo>
                    <a:pt x="37" y="384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38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8"/>
            <p:cNvSpPr>
              <a:spLocks/>
            </p:cNvSpPr>
            <p:nvPr/>
          </p:nvSpPr>
          <p:spPr bwMode="auto">
            <a:xfrm>
              <a:off x="511175" y="3986212"/>
              <a:ext cx="74613" cy="76200"/>
            </a:xfrm>
            <a:custGeom>
              <a:avLst/>
              <a:gdLst>
                <a:gd name="T0" fmla="*/ 41 w 41"/>
                <a:gd name="T1" fmla="*/ 21 h 41"/>
                <a:gd name="T2" fmla="*/ 41 w 41"/>
                <a:gd name="T3" fmla="*/ 21 h 41"/>
                <a:gd name="T4" fmla="*/ 20 w 41"/>
                <a:gd name="T5" fmla="*/ 41 h 41"/>
                <a:gd name="T6" fmla="*/ 0 w 41"/>
                <a:gd name="T7" fmla="*/ 21 h 41"/>
                <a:gd name="T8" fmla="*/ 20 w 41"/>
                <a:gd name="T9" fmla="*/ 0 h 41"/>
                <a:gd name="T10" fmla="*/ 41 w 41"/>
                <a:gd name="T11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41">
                  <a:moveTo>
                    <a:pt x="41" y="21"/>
                  </a:moveTo>
                  <a:lnTo>
                    <a:pt x="41" y="21"/>
                  </a:lnTo>
                  <a:cubicBezTo>
                    <a:pt x="41" y="32"/>
                    <a:pt x="32" y="41"/>
                    <a:pt x="20" y="41"/>
                  </a:cubicBezTo>
                  <a:cubicBezTo>
                    <a:pt x="9" y="41"/>
                    <a:pt x="0" y="32"/>
                    <a:pt x="0" y="21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1" y="9"/>
                    <a:pt x="41" y="2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9"/>
            <p:cNvSpPr>
              <a:spLocks/>
            </p:cNvSpPr>
            <p:nvPr/>
          </p:nvSpPr>
          <p:spPr bwMode="auto">
            <a:xfrm>
              <a:off x="541338" y="3738562"/>
              <a:ext cx="14288" cy="401637"/>
            </a:xfrm>
            <a:custGeom>
              <a:avLst/>
              <a:gdLst>
                <a:gd name="T0" fmla="*/ 7 w 7"/>
                <a:gd name="T1" fmla="*/ 217 h 217"/>
                <a:gd name="T2" fmla="*/ 7 w 7"/>
                <a:gd name="T3" fmla="*/ 217 h 217"/>
                <a:gd name="T4" fmla="*/ 0 w 7"/>
                <a:gd name="T5" fmla="*/ 217 h 217"/>
                <a:gd name="T6" fmla="*/ 0 w 7"/>
                <a:gd name="T7" fmla="*/ 0 h 217"/>
                <a:gd name="T8" fmla="*/ 7 w 7"/>
                <a:gd name="T9" fmla="*/ 0 h 217"/>
                <a:gd name="T10" fmla="*/ 7 w 7"/>
                <a:gd name="T11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17">
                  <a:moveTo>
                    <a:pt x="7" y="217"/>
                  </a:moveTo>
                  <a:lnTo>
                    <a:pt x="7" y="217"/>
                  </a:lnTo>
                  <a:lnTo>
                    <a:pt x="0" y="217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2" name="组合 46"/>
          <p:cNvGrpSpPr/>
          <p:nvPr userDrawn="1"/>
        </p:nvGrpSpPr>
        <p:grpSpPr>
          <a:xfrm rot="21086915">
            <a:off x="7366693" y="4686026"/>
            <a:ext cx="920458" cy="709092"/>
            <a:chOff x="2486025" y="3619500"/>
            <a:chExt cx="1500188" cy="1155700"/>
          </a:xfrm>
          <a:solidFill>
            <a:schemeClr val="bg1">
              <a:alpha val="10000"/>
            </a:schemeClr>
          </a:solidFill>
        </p:grpSpPr>
        <p:sp>
          <p:nvSpPr>
            <p:cNvPr id="96" name="Freeform 26"/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27"/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3" name="Freeform 29"/>
          <p:cNvSpPr>
            <a:spLocks noEditPoints="1"/>
          </p:cNvSpPr>
          <p:nvPr userDrawn="1"/>
        </p:nvSpPr>
        <p:spPr bwMode="auto">
          <a:xfrm rot="1406730">
            <a:off x="9836343" y="4616570"/>
            <a:ext cx="905329" cy="907255"/>
          </a:xfrm>
          <a:custGeom>
            <a:avLst/>
            <a:gdLst>
              <a:gd name="T0" fmla="*/ 578 w 811"/>
              <a:gd name="T1" fmla="*/ 436 h 811"/>
              <a:gd name="T2" fmla="*/ 578 w 811"/>
              <a:gd name="T3" fmla="*/ 436 h 811"/>
              <a:gd name="T4" fmla="*/ 531 w 811"/>
              <a:gd name="T5" fmla="*/ 269 h 811"/>
              <a:gd name="T6" fmla="*/ 698 w 811"/>
              <a:gd name="T7" fmla="*/ 222 h 811"/>
              <a:gd name="T8" fmla="*/ 745 w 811"/>
              <a:gd name="T9" fmla="*/ 389 h 811"/>
              <a:gd name="T10" fmla="*/ 578 w 811"/>
              <a:gd name="T11" fmla="*/ 436 h 811"/>
              <a:gd name="T12" fmla="*/ 656 w 811"/>
              <a:gd name="T13" fmla="*/ 663 h 811"/>
              <a:gd name="T14" fmla="*/ 656 w 811"/>
              <a:gd name="T15" fmla="*/ 663 h 811"/>
              <a:gd name="T16" fmla="*/ 489 w 811"/>
              <a:gd name="T17" fmla="*/ 710 h 811"/>
              <a:gd name="T18" fmla="*/ 441 w 811"/>
              <a:gd name="T19" fmla="*/ 543 h 811"/>
              <a:gd name="T20" fmla="*/ 609 w 811"/>
              <a:gd name="T21" fmla="*/ 495 h 811"/>
              <a:gd name="T22" fmla="*/ 656 w 811"/>
              <a:gd name="T23" fmla="*/ 663 h 811"/>
              <a:gd name="T24" fmla="*/ 366 w 811"/>
              <a:gd name="T25" fmla="*/ 405 h 811"/>
              <a:gd name="T26" fmla="*/ 366 w 811"/>
              <a:gd name="T27" fmla="*/ 405 h 811"/>
              <a:gd name="T28" fmla="*/ 405 w 811"/>
              <a:gd name="T29" fmla="*/ 366 h 811"/>
              <a:gd name="T30" fmla="*/ 444 w 811"/>
              <a:gd name="T31" fmla="*/ 405 h 811"/>
              <a:gd name="T32" fmla="*/ 405 w 811"/>
              <a:gd name="T33" fmla="*/ 444 h 811"/>
              <a:gd name="T34" fmla="*/ 366 w 811"/>
              <a:gd name="T35" fmla="*/ 405 h 811"/>
              <a:gd name="T36" fmla="*/ 369 w 811"/>
              <a:gd name="T37" fmla="*/ 663 h 811"/>
              <a:gd name="T38" fmla="*/ 369 w 811"/>
              <a:gd name="T39" fmla="*/ 663 h 811"/>
              <a:gd name="T40" fmla="*/ 201 w 811"/>
              <a:gd name="T41" fmla="*/ 710 h 811"/>
              <a:gd name="T42" fmla="*/ 154 w 811"/>
              <a:gd name="T43" fmla="*/ 543 h 811"/>
              <a:gd name="T44" fmla="*/ 321 w 811"/>
              <a:gd name="T45" fmla="*/ 495 h 811"/>
              <a:gd name="T46" fmla="*/ 369 w 811"/>
              <a:gd name="T47" fmla="*/ 663 h 811"/>
              <a:gd name="T48" fmla="*/ 112 w 811"/>
              <a:gd name="T49" fmla="*/ 436 h 811"/>
              <a:gd name="T50" fmla="*/ 112 w 811"/>
              <a:gd name="T51" fmla="*/ 436 h 811"/>
              <a:gd name="T52" fmla="*/ 65 w 811"/>
              <a:gd name="T53" fmla="*/ 269 h 811"/>
              <a:gd name="T54" fmla="*/ 232 w 811"/>
              <a:gd name="T55" fmla="*/ 222 h 811"/>
              <a:gd name="T56" fmla="*/ 280 w 811"/>
              <a:gd name="T57" fmla="*/ 389 h 811"/>
              <a:gd name="T58" fmla="*/ 112 w 811"/>
              <a:gd name="T59" fmla="*/ 436 h 811"/>
              <a:gd name="T60" fmla="*/ 298 w 811"/>
              <a:gd name="T61" fmla="*/ 100 h 811"/>
              <a:gd name="T62" fmla="*/ 298 w 811"/>
              <a:gd name="T63" fmla="*/ 100 h 811"/>
              <a:gd name="T64" fmla="*/ 465 w 811"/>
              <a:gd name="T65" fmla="*/ 52 h 811"/>
              <a:gd name="T66" fmla="*/ 513 w 811"/>
              <a:gd name="T67" fmla="*/ 220 h 811"/>
              <a:gd name="T68" fmla="*/ 345 w 811"/>
              <a:gd name="T69" fmla="*/ 267 h 811"/>
              <a:gd name="T70" fmla="*/ 298 w 811"/>
              <a:gd name="T71" fmla="*/ 100 h 811"/>
              <a:gd name="T72" fmla="*/ 405 w 811"/>
              <a:gd name="T73" fmla="*/ 0 h 811"/>
              <a:gd name="T74" fmla="*/ 405 w 811"/>
              <a:gd name="T75" fmla="*/ 0 h 811"/>
              <a:gd name="T76" fmla="*/ 0 w 811"/>
              <a:gd name="T77" fmla="*/ 405 h 811"/>
              <a:gd name="T78" fmla="*/ 405 w 811"/>
              <a:gd name="T79" fmla="*/ 811 h 811"/>
              <a:gd name="T80" fmla="*/ 811 w 811"/>
              <a:gd name="T81" fmla="*/ 405 h 811"/>
              <a:gd name="T82" fmla="*/ 405 w 811"/>
              <a:gd name="T83" fmla="*/ 0 h 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11" h="811">
                <a:moveTo>
                  <a:pt x="578" y="436"/>
                </a:moveTo>
                <a:lnTo>
                  <a:pt x="578" y="436"/>
                </a:lnTo>
                <a:cubicBezTo>
                  <a:pt x="519" y="403"/>
                  <a:pt x="497" y="329"/>
                  <a:pt x="531" y="269"/>
                </a:cubicBezTo>
                <a:cubicBezTo>
                  <a:pt x="564" y="210"/>
                  <a:pt x="638" y="188"/>
                  <a:pt x="698" y="222"/>
                </a:cubicBezTo>
                <a:cubicBezTo>
                  <a:pt x="757" y="255"/>
                  <a:pt x="778" y="329"/>
                  <a:pt x="745" y="389"/>
                </a:cubicBezTo>
                <a:cubicBezTo>
                  <a:pt x="712" y="448"/>
                  <a:pt x="637" y="469"/>
                  <a:pt x="578" y="436"/>
                </a:cubicBezTo>
                <a:close/>
                <a:moveTo>
                  <a:pt x="656" y="663"/>
                </a:moveTo>
                <a:lnTo>
                  <a:pt x="656" y="663"/>
                </a:lnTo>
                <a:cubicBezTo>
                  <a:pt x="623" y="722"/>
                  <a:pt x="548" y="743"/>
                  <a:pt x="489" y="710"/>
                </a:cubicBezTo>
                <a:cubicBezTo>
                  <a:pt x="430" y="677"/>
                  <a:pt x="408" y="602"/>
                  <a:pt x="441" y="543"/>
                </a:cubicBezTo>
                <a:cubicBezTo>
                  <a:pt x="474" y="484"/>
                  <a:pt x="549" y="462"/>
                  <a:pt x="609" y="495"/>
                </a:cubicBezTo>
                <a:cubicBezTo>
                  <a:pt x="668" y="528"/>
                  <a:pt x="689" y="603"/>
                  <a:pt x="656" y="663"/>
                </a:cubicBezTo>
                <a:close/>
                <a:moveTo>
                  <a:pt x="366" y="405"/>
                </a:moveTo>
                <a:lnTo>
                  <a:pt x="366" y="405"/>
                </a:lnTo>
                <a:cubicBezTo>
                  <a:pt x="366" y="384"/>
                  <a:pt x="384" y="366"/>
                  <a:pt x="405" y="366"/>
                </a:cubicBezTo>
                <a:cubicBezTo>
                  <a:pt x="427" y="366"/>
                  <a:pt x="444" y="384"/>
                  <a:pt x="444" y="405"/>
                </a:cubicBezTo>
                <a:cubicBezTo>
                  <a:pt x="444" y="427"/>
                  <a:pt x="427" y="444"/>
                  <a:pt x="405" y="444"/>
                </a:cubicBezTo>
                <a:cubicBezTo>
                  <a:pt x="384" y="444"/>
                  <a:pt x="366" y="427"/>
                  <a:pt x="366" y="405"/>
                </a:cubicBezTo>
                <a:close/>
                <a:moveTo>
                  <a:pt x="369" y="663"/>
                </a:moveTo>
                <a:lnTo>
                  <a:pt x="369" y="663"/>
                </a:lnTo>
                <a:cubicBezTo>
                  <a:pt x="336" y="722"/>
                  <a:pt x="261" y="743"/>
                  <a:pt x="201" y="710"/>
                </a:cubicBezTo>
                <a:cubicBezTo>
                  <a:pt x="142" y="677"/>
                  <a:pt x="121" y="602"/>
                  <a:pt x="154" y="543"/>
                </a:cubicBezTo>
                <a:cubicBezTo>
                  <a:pt x="187" y="484"/>
                  <a:pt x="262" y="462"/>
                  <a:pt x="321" y="495"/>
                </a:cubicBezTo>
                <a:cubicBezTo>
                  <a:pt x="381" y="528"/>
                  <a:pt x="402" y="603"/>
                  <a:pt x="369" y="663"/>
                </a:cubicBezTo>
                <a:close/>
                <a:moveTo>
                  <a:pt x="112" y="436"/>
                </a:moveTo>
                <a:lnTo>
                  <a:pt x="112" y="436"/>
                </a:lnTo>
                <a:cubicBezTo>
                  <a:pt x="53" y="403"/>
                  <a:pt x="32" y="329"/>
                  <a:pt x="65" y="269"/>
                </a:cubicBezTo>
                <a:cubicBezTo>
                  <a:pt x="98" y="210"/>
                  <a:pt x="173" y="188"/>
                  <a:pt x="232" y="222"/>
                </a:cubicBezTo>
                <a:cubicBezTo>
                  <a:pt x="291" y="255"/>
                  <a:pt x="313" y="329"/>
                  <a:pt x="280" y="389"/>
                </a:cubicBezTo>
                <a:cubicBezTo>
                  <a:pt x="247" y="448"/>
                  <a:pt x="172" y="469"/>
                  <a:pt x="112" y="436"/>
                </a:cubicBezTo>
                <a:close/>
                <a:moveTo>
                  <a:pt x="298" y="100"/>
                </a:moveTo>
                <a:lnTo>
                  <a:pt x="298" y="100"/>
                </a:lnTo>
                <a:cubicBezTo>
                  <a:pt x="331" y="41"/>
                  <a:pt x="406" y="19"/>
                  <a:pt x="465" y="52"/>
                </a:cubicBezTo>
                <a:cubicBezTo>
                  <a:pt x="524" y="85"/>
                  <a:pt x="546" y="160"/>
                  <a:pt x="513" y="220"/>
                </a:cubicBezTo>
                <a:cubicBezTo>
                  <a:pt x="480" y="279"/>
                  <a:pt x="405" y="300"/>
                  <a:pt x="345" y="267"/>
                </a:cubicBezTo>
                <a:cubicBezTo>
                  <a:pt x="286" y="234"/>
                  <a:pt x="265" y="159"/>
                  <a:pt x="298" y="100"/>
                </a:cubicBezTo>
                <a:close/>
                <a:moveTo>
                  <a:pt x="405" y="0"/>
                </a:moveTo>
                <a:lnTo>
                  <a:pt x="405" y="0"/>
                </a:lnTo>
                <a:cubicBezTo>
                  <a:pt x="181" y="0"/>
                  <a:pt x="0" y="181"/>
                  <a:pt x="0" y="405"/>
                </a:cubicBezTo>
                <a:cubicBezTo>
                  <a:pt x="0" y="629"/>
                  <a:pt x="181" y="811"/>
                  <a:pt x="405" y="811"/>
                </a:cubicBezTo>
                <a:cubicBezTo>
                  <a:pt x="629" y="811"/>
                  <a:pt x="811" y="629"/>
                  <a:pt x="811" y="405"/>
                </a:cubicBezTo>
                <a:cubicBezTo>
                  <a:pt x="811" y="181"/>
                  <a:pt x="629" y="0"/>
                  <a:pt x="40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Freeform 5"/>
          <p:cNvSpPr>
            <a:spLocks noEditPoints="1"/>
          </p:cNvSpPr>
          <p:nvPr userDrawn="1"/>
        </p:nvSpPr>
        <p:spPr bwMode="auto">
          <a:xfrm rot="2671114">
            <a:off x="9574736" y="7895511"/>
            <a:ext cx="1000393" cy="429321"/>
          </a:xfrm>
          <a:custGeom>
            <a:avLst/>
            <a:gdLst>
              <a:gd name="T0" fmla="*/ 1727 w 3152"/>
              <a:gd name="T1" fmla="*/ 1223 h 1356"/>
              <a:gd name="T2" fmla="*/ 1727 w 3152"/>
              <a:gd name="T3" fmla="*/ 421 h 1356"/>
              <a:gd name="T4" fmla="*/ 1727 w 3152"/>
              <a:gd name="T5" fmla="*/ 1223 h 1356"/>
              <a:gd name="T6" fmla="*/ 534 w 3152"/>
              <a:gd name="T7" fmla="*/ 1223 h 1356"/>
              <a:gd name="T8" fmla="*/ 522 w 3152"/>
              <a:gd name="T9" fmla="*/ 422 h 1356"/>
              <a:gd name="T10" fmla="*/ 550 w 3152"/>
              <a:gd name="T11" fmla="*/ 422 h 1356"/>
              <a:gd name="T12" fmla="*/ 534 w 3152"/>
              <a:gd name="T13" fmla="*/ 1223 h 1356"/>
              <a:gd name="T14" fmla="*/ 2965 w 3152"/>
              <a:gd name="T15" fmla="*/ 30 h 1356"/>
              <a:gd name="T16" fmla="*/ 2960 w 3152"/>
              <a:gd name="T17" fmla="*/ 24 h 1356"/>
              <a:gd name="T18" fmla="*/ 2955 w 3152"/>
              <a:gd name="T19" fmla="*/ 19 h 1356"/>
              <a:gd name="T20" fmla="*/ 2945 w 3152"/>
              <a:gd name="T21" fmla="*/ 11 h 1356"/>
              <a:gd name="T22" fmla="*/ 2934 w 3152"/>
              <a:gd name="T23" fmla="*/ 5 h 1356"/>
              <a:gd name="T24" fmla="*/ 2921 w 3152"/>
              <a:gd name="T25" fmla="*/ 2 h 1356"/>
              <a:gd name="T26" fmla="*/ 2908 w 3152"/>
              <a:gd name="T27" fmla="*/ 1 h 1356"/>
              <a:gd name="T28" fmla="*/ 2896 w 3152"/>
              <a:gd name="T29" fmla="*/ 2 h 1356"/>
              <a:gd name="T30" fmla="*/ 2883 w 3152"/>
              <a:gd name="T31" fmla="*/ 6 h 1356"/>
              <a:gd name="T32" fmla="*/ 2872 w 3152"/>
              <a:gd name="T33" fmla="*/ 12 h 1356"/>
              <a:gd name="T34" fmla="*/ 2867 w 3152"/>
              <a:gd name="T35" fmla="*/ 17 h 1356"/>
              <a:gd name="T36" fmla="*/ 2861 w 3152"/>
              <a:gd name="T37" fmla="*/ 21 h 1356"/>
              <a:gd name="T38" fmla="*/ 1727 w 3152"/>
              <a:gd name="T39" fmla="*/ 288 h 1356"/>
              <a:gd name="T40" fmla="*/ 1064 w 3152"/>
              <a:gd name="T41" fmla="*/ 756 h 1356"/>
              <a:gd name="T42" fmla="*/ 799 w 3152"/>
              <a:gd name="T43" fmla="*/ 173 h 1356"/>
              <a:gd name="T44" fmla="*/ 975 w 3152"/>
              <a:gd name="T45" fmla="*/ 380 h 1356"/>
              <a:gd name="T46" fmla="*/ 1030 w 3152"/>
              <a:gd name="T47" fmla="*/ 275 h 1356"/>
              <a:gd name="T48" fmla="*/ 863 w 3152"/>
              <a:gd name="T49" fmla="*/ 29 h 1356"/>
              <a:gd name="T50" fmla="*/ 854 w 3152"/>
              <a:gd name="T51" fmla="*/ 19 h 1356"/>
              <a:gd name="T52" fmla="*/ 850 w 3152"/>
              <a:gd name="T53" fmla="*/ 16 h 1356"/>
              <a:gd name="T54" fmla="*/ 838 w 3152"/>
              <a:gd name="T55" fmla="*/ 8 h 1356"/>
              <a:gd name="T56" fmla="*/ 825 w 3152"/>
              <a:gd name="T57" fmla="*/ 3 h 1356"/>
              <a:gd name="T58" fmla="*/ 813 w 3152"/>
              <a:gd name="T59" fmla="*/ 1 h 1356"/>
              <a:gd name="T60" fmla="*/ 800 w 3152"/>
              <a:gd name="T61" fmla="*/ 1 h 1356"/>
              <a:gd name="T62" fmla="*/ 787 w 3152"/>
              <a:gd name="T63" fmla="*/ 4 h 1356"/>
              <a:gd name="T64" fmla="*/ 774 w 3152"/>
              <a:gd name="T65" fmla="*/ 10 h 1356"/>
              <a:gd name="T66" fmla="*/ 770 w 3152"/>
              <a:gd name="T67" fmla="*/ 12 h 1356"/>
              <a:gd name="T68" fmla="*/ 760 w 3152"/>
              <a:gd name="T69" fmla="*/ 21 h 1356"/>
              <a:gd name="T70" fmla="*/ 508 w 3152"/>
              <a:gd name="T71" fmla="*/ 289 h 1356"/>
              <a:gd name="T72" fmla="*/ 534 w 3152"/>
              <a:gd name="T73" fmla="*/ 1356 h 1356"/>
              <a:gd name="T74" fmla="*/ 1197 w 3152"/>
              <a:gd name="T75" fmla="*/ 889 h 1356"/>
              <a:gd name="T76" fmla="*/ 2260 w 3152"/>
              <a:gd name="T77" fmla="*/ 856 h 1356"/>
              <a:gd name="T78" fmla="*/ 3021 w 3152"/>
              <a:gd name="T79" fmla="*/ 350 h 1356"/>
              <a:gd name="T80" fmla="*/ 3114 w 3152"/>
              <a:gd name="T81" fmla="*/ 368 h 1356"/>
              <a:gd name="T82" fmla="*/ 2965 w 3152"/>
              <a:gd name="T83" fmla="*/ 30 h 1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52" h="1356">
                <a:moveTo>
                  <a:pt x="1727" y="1223"/>
                </a:moveTo>
                <a:lnTo>
                  <a:pt x="1727" y="1223"/>
                </a:lnTo>
                <a:cubicBezTo>
                  <a:pt x="1506" y="1223"/>
                  <a:pt x="1326" y="1043"/>
                  <a:pt x="1326" y="822"/>
                </a:cubicBezTo>
                <a:cubicBezTo>
                  <a:pt x="1326" y="601"/>
                  <a:pt x="1506" y="421"/>
                  <a:pt x="1727" y="421"/>
                </a:cubicBezTo>
                <a:cubicBezTo>
                  <a:pt x="1948" y="421"/>
                  <a:pt x="2128" y="601"/>
                  <a:pt x="2128" y="822"/>
                </a:cubicBezTo>
                <a:cubicBezTo>
                  <a:pt x="2128" y="1043"/>
                  <a:pt x="1948" y="1223"/>
                  <a:pt x="1727" y="1223"/>
                </a:cubicBezTo>
                <a:close/>
                <a:moveTo>
                  <a:pt x="534" y="1223"/>
                </a:moveTo>
                <a:lnTo>
                  <a:pt x="534" y="1223"/>
                </a:lnTo>
                <a:cubicBezTo>
                  <a:pt x="313" y="1223"/>
                  <a:pt x="133" y="1043"/>
                  <a:pt x="133" y="822"/>
                </a:cubicBezTo>
                <a:cubicBezTo>
                  <a:pt x="133" y="605"/>
                  <a:pt x="306" y="428"/>
                  <a:pt x="522" y="422"/>
                </a:cubicBezTo>
                <a:cubicBezTo>
                  <a:pt x="526" y="423"/>
                  <a:pt x="531" y="423"/>
                  <a:pt x="536" y="423"/>
                </a:cubicBezTo>
                <a:cubicBezTo>
                  <a:pt x="540" y="423"/>
                  <a:pt x="545" y="423"/>
                  <a:pt x="550" y="422"/>
                </a:cubicBezTo>
                <a:cubicBezTo>
                  <a:pt x="763" y="430"/>
                  <a:pt x="935" y="607"/>
                  <a:pt x="935" y="822"/>
                </a:cubicBezTo>
                <a:cubicBezTo>
                  <a:pt x="935" y="1043"/>
                  <a:pt x="755" y="1223"/>
                  <a:pt x="534" y="1223"/>
                </a:cubicBezTo>
                <a:close/>
                <a:moveTo>
                  <a:pt x="2965" y="30"/>
                </a:moveTo>
                <a:lnTo>
                  <a:pt x="2965" y="30"/>
                </a:lnTo>
                <a:cubicBezTo>
                  <a:pt x="2965" y="30"/>
                  <a:pt x="2965" y="29"/>
                  <a:pt x="2965" y="29"/>
                </a:cubicBezTo>
                <a:cubicBezTo>
                  <a:pt x="2963" y="27"/>
                  <a:pt x="2962" y="26"/>
                  <a:pt x="2960" y="24"/>
                </a:cubicBezTo>
                <a:cubicBezTo>
                  <a:pt x="2959" y="22"/>
                  <a:pt x="2957" y="20"/>
                  <a:pt x="2956" y="19"/>
                </a:cubicBezTo>
                <a:cubicBezTo>
                  <a:pt x="2956" y="19"/>
                  <a:pt x="2955" y="19"/>
                  <a:pt x="2955" y="19"/>
                </a:cubicBezTo>
                <a:cubicBezTo>
                  <a:pt x="2954" y="17"/>
                  <a:pt x="2953" y="17"/>
                  <a:pt x="2952" y="16"/>
                </a:cubicBezTo>
                <a:cubicBezTo>
                  <a:pt x="2950" y="14"/>
                  <a:pt x="2948" y="12"/>
                  <a:pt x="2945" y="11"/>
                </a:cubicBezTo>
                <a:cubicBezTo>
                  <a:pt x="2944" y="10"/>
                  <a:pt x="2942" y="9"/>
                  <a:pt x="2940" y="8"/>
                </a:cubicBezTo>
                <a:cubicBezTo>
                  <a:pt x="2938" y="7"/>
                  <a:pt x="2936" y="6"/>
                  <a:pt x="2934" y="5"/>
                </a:cubicBezTo>
                <a:cubicBezTo>
                  <a:pt x="2932" y="4"/>
                  <a:pt x="2930" y="4"/>
                  <a:pt x="2928" y="3"/>
                </a:cubicBezTo>
                <a:cubicBezTo>
                  <a:pt x="2925" y="3"/>
                  <a:pt x="2923" y="2"/>
                  <a:pt x="2921" y="2"/>
                </a:cubicBezTo>
                <a:cubicBezTo>
                  <a:pt x="2919" y="1"/>
                  <a:pt x="2917" y="1"/>
                  <a:pt x="2915" y="1"/>
                </a:cubicBezTo>
                <a:cubicBezTo>
                  <a:pt x="2913" y="1"/>
                  <a:pt x="2911" y="0"/>
                  <a:pt x="2908" y="1"/>
                </a:cubicBezTo>
                <a:cubicBezTo>
                  <a:pt x="2907" y="1"/>
                  <a:pt x="2905" y="1"/>
                  <a:pt x="2903" y="1"/>
                </a:cubicBezTo>
                <a:cubicBezTo>
                  <a:pt x="2900" y="1"/>
                  <a:pt x="2898" y="2"/>
                  <a:pt x="2896" y="2"/>
                </a:cubicBezTo>
                <a:cubicBezTo>
                  <a:pt x="2894" y="2"/>
                  <a:pt x="2892" y="3"/>
                  <a:pt x="2890" y="4"/>
                </a:cubicBezTo>
                <a:cubicBezTo>
                  <a:pt x="2887" y="5"/>
                  <a:pt x="2885" y="5"/>
                  <a:pt x="2883" y="6"/>
                </a:cubicBezTo>
                <a:cubicBezTo>
                  <a:pt x="2881" y="7"/>
                  <a:pt x="2879" y="8"/>
                  <a:pt x="2876" y="10"/>
                </a:cubicBezTo>
                <a:cubicBezTo>
                  <a:pt x="2875" y="11"/>
                  <a:pt x="2874" y="11"/>
                  <a:pt x="2872" y="12"/>
                </a:cubicBezTo>
                <a:cubicBezTo>
                  <a:pt x="2872" y="12"/>
                  <a:pt x="2872" y="12"/>
                  <a:pt x="2872" y="12"/>
                </a:cubicBezTo>
                <a:cubicBezTo>
                  <a:pt x="2870" y="14"/>
                  <a:pt x="2868" y="15"/>
                  <a:pt x="2867" y="17"/>
                </a:cubicBezTo>
                <a:cubicBezTo>
                  <a:pt x="2865" y="18"/>
                  <a:pt x="2863" y="20"/>
                  <a:pt x="2861" y="21"/>
                </a:cubicBezTo>
                <a:cubicBezTo>
                  <a:pt x="2861" y="21"/>
                  <a:pt x="2861" y="21"/>
                  <a:pt x="2861" y="21"/>
                </a:cubicBezTo>
                <a:lnTo>
                  <a:pt x="2242" y="680"/>
                </a:lnTo>
                <a:cubicBezTo>
                  <a:pt x="2180" y="454"/>
                  <a:pt x="1973" y="288"/>
                  <a:pt x="1727" y="288"/>
                </a:cubicBezTo>
                <a:cubicBezTo>
                  <a:pt x="1455" y="288"/>
                  <a:pt x="1230" y="492"/>
                  <a:pt x="1197" y="756"/>
                </a:cubicBezTo>
                <a:lnTo>
                  <a:pt x="1064" y="756"/>
                </a:lnTo>
                <a:cubicBezTo>
                  <a:pt x="1037" y="539"/>
                  <a:pt x="880" y="363"/>
                  <a:pt x="674" y="307"/>
                </a:cubicBezTo>
                <a:lnTo>
                  <a:pt x="799" y="173"/>
                </a:lnTo>
                <a:lnTo>
                  <a:pt x="919" y="350"/>
                </a:lnTo>
                <a:cubicBezTo>
                  <a:pt x="932" y="369"/>
                  <a:pt x="953" y="380"/>
                  <a:pt x="975" y="380"/>
                </a:cubicBezTo>
                <a:cubicBezTo>
                  <a:pt x="988" y="380"/>
                  <a:pt x="1001" y="376"/>
                  <a:pt x="1012" y="368"/>
                </a:cubicBezTo>
                <a:cubicBezTo>
                  <a:pt x="1042" y="347"/>
                  <a:pt x="1050" y="306"/>
                  <a:pt x="1030" y="275"/>
                </a:cubicBezTo>
                <a:lnTo>
                  <a:pt x="863" y="30"/>
                </a:lnTo>
                <a:cubicBezTo>
                  <a:pt x="863" y="30"/>
                  <a:pt x="863" y="29"/>
                  <a:pt x="863" y="29"/>
                </a:cubicBezTo>
                <a:cubicBezTo>
                  <a:pt x="861" y="27"/>
                  <a:pt x="860" y="26"/>
                  <a:pt x="858" y="24"/>
                </a:cubicBezTo>
                <a:cubicBezTo>
                  <a:pt x="857" y="22"/>
                  <a:pt x="855" y="20"/>
                  <a:pt x="854" y="19"/>
                </a:cubicBezTo>
                <a:cubicBezTo>
                  <a:pt x="854" y="19"/>
                  <a:pt x="854" y="19"/>
                  <a:pt x="853" y="19"/>
                </a:cubicBezTo>
                <a:cubicBezTo>
                  <a:pt x="852" y="17"/>
                  <a:pt x="851" y="17"/>
                  <a:pt x="850" y="16"/>
                </a:cubicBezTo>
                <a:cubicBezTo>
                  <a:pt x="848" y="14"/>
                  <a:pt x="846" y="12"/>
                  <a:pt x="843" y="11"/>
                </a:cubicBezTo>
                <a:cubicBezTo>
                  <a:pt x="842" y="10"/>
                  <a:pt x="840" y="9"/>
                  <a:pt x="838" y="8"/>
                </a:cubicBezTo>
                <a:cubicBezTo>
                  <a:pt x="836" y="7"/>
                  <a:pt x="834" y="6"/>
                  <a:pt x="832" y="5"/>
                </a:cubicBezTo>
                <a:cubicBezTo>
                  <a:pt x="830" y="4"/>
                  <a:pt x="827" y="4"/>
                  <a:pt x="825" y="3"/>
                </a:cubicBezTo>
                <a:cubicBezTo>
                  <a:pt x="823" y="3"/>
                  <a:pt x="821" y="2"/>
                  <a:pt x="819" y="2"/>
                </a:cubicBezTo>
                <a:cubicBezTo>
                  <a:pt x="817" y="1"/>
                  <a:pt x="815" y="1"/>
                  <a:pt x="813" y="1"/>
                </a:cubicBezTo>
                <a:cubicBezTo>
                  <a:pt x="811" y="1"/>
                  <a:pt x="809" y="1"/>
                  <a:pt x="807" y="1"/>
                </a:cubicBezTo>
                <a:cubicBezTo>
                  <a:pt x="805" y="1"/>
                  <a:pt x="802" y="1"/>
                  <a:pt x="800" y="1"/>
                </a:cubicBezTo>
                <a:cubicBezTo>
                  <a:pt x="798" y="1"/>
                  <a:pt x="796" y="2"/>
                  <a:pt x="794" y="2"/>
                </a:cubicBezTo>
                <a:cubicBezTo>
                  <a:pt x="792" y="2"/>
                  <a:pt x="790" y="3"/>
                  <a:pt x="787" y="4"/>
                </a:cubicBezTo>
                <a:cubicBezTo>
                  <a:pt x="785" y="5"/>
                  <a:pt x="783" y="5"/>
                  <a:pt x="782" y="6"/>
                </a:cubicBezTo>
                <a:cubicBezTo>
                  <a:pt x="779" y="7"/>
                  <a:pt x="777" y="8"/>
                  <a:pt x="774" y="10"/>
                </a:cubicBezTo>
                <a:cubicBezTo>
                  <a:pt x="773" y="11"/>
                  <a:pt x="772" y="11"/>
                  <a:pt x="770" y="12"/>
                </a:cubicBezTo>
                <a:cubicBezTo>
                  <a:pt x="770" y="12"/>
                  <a:pt x="770" y="12"/>
                  <a:pt x="770" y="12"/>
                </a:cubicBezTo>
                <a:cubicBezTo>
                  <a:pt x="768" y="14"/>
                  <a:pt x="766" y="15"/>
                  <a:pt x="765" y="17"/>
                </a:cubicBezTo>
                <a:cubicBezTo>
                  <a:pt x="763" y="18"/>
                  <a:pt x="761" y="20"/>
                  <a:pt x="760" y="21"/>
                </a:cubicBezTo>
                <a:cubicBezTo>
                  <a:pt x="759" y="21"/>
                  <a:pt x="759" y="21"/>
                  <a:pt x="759" y="21"/>
                </a:cubicBezTo>
                <a:lnTo>
                  <a:pt x="508" y="289"/>
                </a:lnTo>
                <a:cubicBezTo>
                  <a:pt x="225" y="302"/>
                  <a:pt x="0" y="536"/>
                  <a:pt x="0" y="822"/>
                </a:cubicBezTo>
                <a:cubicBezTo>
                  <a:pt x="0" y="1117"/>
                  <a:pt x="239" y="1356"/>
                  <a:pt x="534" y="1356"/>
                </a:cubicBezTo>
                <a:cubicBezTo>
                  <a:pt x="806" y="1356"/>
                  <a:pt x="1031" y="1152"/>
                  <a:pt x="1064" y="889"/>
                </a:cubicBezTo>
                <a:lnTo>
                  <a:pt x="1197" y="889"/>
                </a:lnTo>
                <a:cubicBezTo>
                  <a:pt x="1230" y="1152"/>
                  <a:pt x="1455" y="1356"/>
                  <a:pt x="1727" y="1356"/>
                </a:cubicBezTo>
                <a:cubicBezTo>
                  <a:pt x="2011" y="1356"/>
                  <a:pt x="2243" y="1135"/>
                  <a:pt x="2260" y="856"/>
                </a:cubicBezTo>
                <a:lnTo>
                  <a:pt x="2901" y="173"/>
                </a:lnTo>
                <a:lnTo>
                  <a:pt x="3021" y="350"/>
                </a:lnTo>
                <a:cubicBezTo>
                  <a:pt x="3034" y="369"/>
                  <a:pt x="3055" y="380"/>
                  <a:pt x="3077" y="380"/>
                </a:cubicBezTo>
                <a:cubicBezTo>
                  <a:pt x="3089" y="380"/>
                  <a:pt x="3103" y="376"/>
                  <a:pt x="3114" y="368"/>
                </a:cubicBezTo>
                <a:cubicBezTo>
                  <a:pt x="3144" y="347"/>
                  <a:pt x="3152" y="306"/>
                  <a:pt x="3132" y="275"/>
                </a:cubicBezTo>
                <a:lnTo>
                  <a:pt x="2965" y="3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5" name="组合 22"/>
          <p:cNvGrpSpPr/>
          <p:nvPr userDrawn="1"/>
        </p:nvGrpSpPr>
        <p:grpSpPr>
          <a:xfrm rot="2419862">
            <a:off x="9997017" y="6488458"/>
            <a:ext cx="794889" cy="623974"/>
            <a:chOff x="3654425" y="5089525"/>
            <a:chExt cx="1860550" cy="1460500"/>
          </a:xfrm>
          <a:solidFill>
            <a:schemeClr val="bg1">
              <a:alpha val="10000"/>
            </a:schemeClr>
          </a:solidFill>
        </p:grpSpPr>
        <p:sp>
          <p:nvSpPr>
            <p:cNvPr id="8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86" name="组合 23"/>
          <p:cNvGrpSpPr/>
          <p:nvPr userDrawn="1"/>
        </p:nvGrpSpPr>
        <p:grpSpPr>
          <a:xfrm rot="1406730">
            <a:off x="11173870" y="-871840"/>
            <a:ext cx="1301704" cy="1299270"/>
            <a:chOff x="6262688" y="5170488"/>
            <a:chExt cx="1697038" cy="1693863"/>
          </a:xfrm>
          <a:solidFill>
            <a:schemeClr val="bg1">
              <a:alpha val="10000"/>
            </a:schemeClr>
          </a:solidFill>
        </p:grpSpPr>
        <p:sp>
          <p:nvSpPr>
            <p:cNvPr id="87" name="Freeform 19"/>
            <p:cNvSpPr>
              <a:spLocks noEditPoints="1"/>
            </p:cNvSpPr>
            <p:nvPr/>
          </p:nvSpPr>
          <p:spPr bwMode="auto">
            <a:xfrm>
              <a:off x="6262688" y="5170488"/>
              <a:ext cx="1697038" cy="1693863"/>
            </a:xfrm>
            <a:custGeom>
              <a:avLst/>
              <a:gdLst>
                <a:gd name="T0" fmla="*/ 1760 w 2284"/>
                <a:gd name="T1" fmla="*/ 1142 h 2284"/>
                <a:gd name="T2" fmla="*/ 1919 w 2284"/>
                <a:gd name="T3" fmla="*/ 1406 h 2284"/>
                <a:gd name="T4" fmla="*/ 1756 w 2284"/>
                <a:gd name="T5" fmla="*/ 1940 h 2284"/>
                <a:gd name="T6" fmla="*/ 1878 w 2284"/>
                <a:gd name="T7" fmla="*/ 1506 h 2284"/>
                <a:gd name="T8" fmla="*/ 1433 w 2284"/>
                <a:gd name="T9" fmla="*/ 1845 h 2284"/>
                <a:gd name="T10" fmla="*/ 1496 w 2284"/>
                <a:gd name="T11" fmla="*/ 1592 h 2284"/>
                <a:gd name="T12" fmla="*/ 1142 w 2284"/>
                <a:gd name="T13" fmla="*/ 2204 h 2284"/>
                <a:gd name="T14" fmla="*/ 1405 w 2284"/>
                <a:gd name="T15" fmla="*/ 1921 h 2284"/>
                <a:gd name="T16" fmla="*/ 787 w 2284"/>
                <a:gd name="T17" fmla="*/ 1592 h 2284"/>
                <a:gd name="T18" fmla="*/ 850 w 2284"/>
                <a:gd name="T19" fmla="*/ 1845 h 2284"/>
                <a:gd name="T20" fmla="*/ 528 w 2284"/>
                <a:gd name="T21" fmla="*/ 1940 h 2284"/>
                <a:gd name="T22" fmla="*/ 704 w 2284"/>
                <a:gd name="T23" fmla="*/ 1580 h 2284"/>
                <a:gd name="T24" fmla="*/ 80 w 2284"/>
                <a:gd name="T25" fmla="*/ 1143 h 2284"/>
                <a:gd name="T26" fmla="*/ 523 w 2284"/>
                <a:gd name="T27" fmla="*/ 1142 h 2284"/>
                <a:gd name="T28" fmla="*/ 676 w 2284"/>
                <a:gd name="T29" fmla="*/ 950 h 2284"/>
                <a:gd name="T30" fmla="*/ 439 w 2284"/>
                <a:gd name="T31" fmla="*/ 851 h 2284"/>
                <a:gd name="T32" fmla="*/ 676 w 2284"/>
                <a:gd name="T33" fmla="*/ 1335 h 2284"/>
                <a:gd name="T34" fmla="*/ 438 w 2284"/>
                <a:gd name="T35" fmla="*/ 1434 h 2284"/>
                <a:gd name="T36" fmla="*/ 670 w 2284"/>
                <a:gd name="T37" fmla="*/ 1204 h 2284"/>
                <a:gd name="T38" fmla="*/ 670 w 2284"/>
                <a:gd name="T39" fmla="*/ 1080 h 2284"/>
                <a:gd name="T40" fmla="*/ 391 w 2284"/>
                <a:gd name="T41" fmla="*/ 392 h 2284"/>
                <a:gd name="T42" fmla="*/ 778 w 2284"/>
                <a:gd name="T43" fmla="*/ 407 h 2284"/>
                <a:gd name="T44" fmla="*/ 391 w 2284"/>
                <a:gd name="T45" fmla="*/ 392 h 2284"/>
                <a:gd name="T46" fmla="*/ 1074 w 2284"/>
                <a:gd name="T47" fmla="*/ 574 h 2284"/>
                <a:gd name="T48" fmla="*/ 850 w 2284"/>
                <a:gd name="T49" fmla="*/ 440 h 2284"/>
                <a:gd name="T50" fmla="*/ 1405 w 2284"/>
                <a:gd name="T51" fmla="*/ 364 h 2284"/>
                <a:gd name="T52" fmla="*/ 1142 w 2284"/>
                <a:gd name="T53" fmla="*/ 80 h 2284"/>
                <a:gd name="T54" fmla="*/ 1335 w 2284"/>
                <a:gd name="T55" fmla="*/ 677 h 2284"/>
                <a:gd name="T56" fmla="*/ 1496 w 2284"/>
                <a:gd name="T57" fmla="*/ 693 h 2284"/>
                <a:gd name="T58" fmla="*/ 1509 w 2284"/>
                <a:gd name="T59" fmla="*/ 775 h 2284"/>
                <a:gd name="T60" fmla="*/ 1431 w 2284"/>
                <a:gd name="T61" fmla="*/ 765 h 2284"/>
                <a:gd name="T62" fmla="*/ 1142 w 2284"/>
                <a:gd name="T63" fmla="*/ 623 h 2284"/>
                <a:gd name="T64" fmla="*/ 1081 w 2284"/>
                <a:gd name="T65" fmla="*/ 671 h 2284"/>
                <a:gd name="T66" fmla="*/ 774 w 2284"/>
                <a:gd name="T67" fmla="*/ 775 h 2284"/>
                <a:gd name="T68" fmla="*/ 764 w 2284"/>
                <a:gd name="T69" fmla="*/ 853 h 2284"/>
                <a:gd name="T70" fmla="*/ 774 w 2284"/>
                <a:gd name="T71" fmla="*/ 1510 h 2284"/>
                <a:gd name="T72" fmla="*/ 852 w 2284"/>
                <a:gd name="T73" fmla="*/ 1520 h 2284"/>
                <a:gd name="T74" fmla="*/ 1142 w 2284"/>
                <a:gd name="T75" fmla="*/ 1662 h 2284"/>
                <a:gd name="T76" fmla="*/ 1203 w 2284"/>
                <a:gd name="T77" fmla="*/ 1614 h 2284"/>
                <a:gd name="T78" fmla="*/ 1509 w 2284"/>
                <a:gd name="T79" fmla="*/ 1510 h 2284"/>
                <a:gd name="T80" fmla="*/ 1519 w 2284"/>
                <a:gd name="T81" fmla="*/ 1432 h 2284"/>
                <a:gd name="T82" fmla="*/ 1302 w 2284"/>
                <a:gd name="T83" fmla="*/ 1530 h 2284"/>
                <a:gd name="T84" fmla="*/ 864 w 2284"/>
                <a:gd name="T85" fmla="*/ 1420 h 2284"/>
                <a:gd name="T86" fmla="*/ 754 w 2284"/>
                <a:gd name="T87" fmla="*/ 982 h 2284"/>
                <a:gd name="T88" fmla="*/ 1142 w 2284"/>
                <a:gd name="T89" fmla="*/ 750 h 2284"/>
                <a:gd name="T90" fmla="*/ 1529 w 2284"/>
                <a:gd name="T91" fmla="*/ 982 h 2284"/>
                <a:gd name="T92" fmla="*/ 1419 w 2284"/>
                <a:gd name="T93" fmla="*/ 1420 h 2284"/>
                <a:gd name="T94" fmla="*/ 1607 w 2284"/>
                <a:gd name="T95" fmla="*/ 950 h 2284"/>
                <a:gd name="T96" fmla="*/ 1710 w 2284"/>
                <a:gd name="T97" fmla="*/ 1075 h 2284"/>
                <a:gd name="T98" fmla="*/ 1845 w 2284"/>
                <a:gd name="T99" fmla="*/ 1434 h 2284"/>
                <a:gd name="T100" fmla="*/ 1711 w 2284"/>
                <a:gd name="T101" fmla="*/ 1210 h 2284"/>
                <a:gd name="T102" fmla="*/ 1661 w 2284"/>
                <a:gd name="T103" fmla="*/ 1142 h 2284"/>
                <a:gd name="T104" fmla="*/ 1613 w 2284"/>
                <a:gd name="T105" fmla="*/ 1080 h 2284"/>
                <a:gd name="T106" fmla="*/ 1893 w 2284"/>
                <a:gd name="T107" fmla="*/ 392 h 2284"/>
                <a:gd name="T108" fmla="*/ 1505 w 2284"/>
                <a:gd name="T109" fmla="*/ 407 h 2284"/>
                <a:gd name="T110" fmla="*/ 1952 w 2284"/>
                <a:gd name="T111" fmla="*/ 807 h 2284"/>
                <a:gd name="T112" fmla="*/ 1477 w 2284"/>
                <a:gd name="T113" fmla="*/ 332 h 2284"/>
                <a:gd name="T114" fmla="*/ 528 w 2284"/>
                <a:gd name="T115" fmla="*/ 265 h 2284"/>
                <a:gd name="T116" fmla="*/ 0 w 2284"/>
                <a:gd name="T117" fmla="*/ 1143 h 2284"/>
                <a:gd name="T118" fmla="*/ 528 w 2284"/>
                <a:gd name="T119" fmla="*/ 2020 h 2284"/>
                <a:gd name="T120" fmla="*/ 1477 w 2284"/>
                <a:gd name="T121" fmla="*/ 1953 h 2284"/>
                <a:gd name="T122" fmla="*/ 1952 w 2284"/>
                <a:gd name="T123" fmla="*/ 1478 h 2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4" h="2284">
                  <a:moveTo>
                    <a:pt x="1919" y="1406"/>
                  </a:moveTo>
                  <a:lnTo>
                    <a:pt x="1919" y="1406"/>
                  </a:lnTo>
                  <a:cubicBezTo>
                    <a:pt x="1878" y="1322"/>
                    <a:pt x="1825" y="1233"/>
                    <a:pt x="1760" y="1142"/>
                  </a:cubicBezTo>
                  <a:cubicBezTo>
                    <a:pt x="1824" y="1053"/>
                    <a:pt x="1878" y="965"/>
                    <a:pt x="1920" y="879"/>
                  </a:cubicBezTo>
                  <a:cubicBezTo>
                    <a:pt x="2100" y="953"/>
                    <a:pt x="2204" y="1049"/>
                    <a:pt x="2204" y="1143"/>
                  </a:cubicBezTo>
                  <a:cubicBezTo>
                    <a:pt x="2204" y="1236"/>
                    <a:pt x="2100" y="1332"/>
                    <a:pt x="1919" y="1406"/>
                  </a:cubicBezTo>
                  <a:close/>
                  <a:moveTo>
                    <a:pt x="1893" y="1893"/>
                  </a:moveTo>
                  <a:lnTo>
                    <a:pt x="1893" y="1893"/>
                  </a:lnTo>
                  <a:cubicBezTo>
                    <a:pt x="1862" y="1924"/>
                    <a:pt x="1816" y="1940"/>
                    <a:pt x="1756" y="1940"/>
                  </a:cubicBezTo>
                  <a:cubicBezTo>
                    <a:pt x="1684" y="1940"/>
                    <a:pt x="1599" y="1918"/>
                    <a:pt x="1505" y="1878"/>
                  </a:cubicBezTo>
                  <a:cubicBezTo>
                    <a:pt x="1536" y="1790"/>
                    <a:pt x="1561" y="1689"/>
                    <a:pt x="1579" y="1580"/>
                  </a:cubicBezTo>
                  <a:cubicBezTo>
                    <a:pt x="1689" y="1562"/>
                    <a:pt x="1789" y="1537"/>
                    <a:pt x="1878" y="1506"/>
                  </a:cubicBezTo>
                  <a:cubicBezTo>
                    <a:pt x="1954" y="1686"/>
                    <a:pt x="1959" y="1828"/>
                    <a:pt x="1893" y="1893"/>
                  </a:cubicBezTo>
                  <a:close/>
                  <a:moveTo>
                    <a:pt x="1433" y="1845"/>
                  </a:moveTo>
                  <a:lnTo>
                    <a:pt x="1433" y="1845"/>
                  </a:lnTo>
                  <a:cubicBezTo>
                    <a:pt x="1361" y="1809"/>
                    <a:pt x="1286" y="1764"/>
                    <a:pt x="1210" y="1711"/>
                  </a:cubicBezTo>
                  <a:cubicBezTo>
                    <a:pt x="1251" y="1679"/>
                    <a:pt x="1293" y="1644"/>
                    <a:pt x="1335" y="1608"/>
                  </a:cubicBezTo>
                  <a:cubicBezTo>
                    <a:pt x="1390" y="1604"/>
                    <a:pt x="1444" y="1599"/>
                    <a:pt x="1496" y="1592"/>
                  </a:cubicBezTo>
                  <a:cubicBezTo>
                    <a:pt x="1480" y="1686"/>
                    <a:pt x="1458" y="1771"/>
                    <a:pt x="1433" y="1845"/>
                  </a:cubicBezTo>
                  <a:close/>
                  <a:moveTo>
                    <a:pt x="1142" y="2204"/>
                  </a:moveTo>
                  <a:lnTo>
                    <a:pt x="1142" y="2204"/>
                  </a:lnTo>
                  <a:cubicBezTo>
                    <a:pt x="1049" y="2204"/>
                    <a:pt x="952" y="2101"/>
                    <a:pt x="878" y="1921"/>
                  </a:cubicBezTo>
                  <a:cubicBezTo>
                    <a:pt x="963" y="1879"/>
                    <a:pt x="1052" y="1825"/>
                    <a:pt x="1142" y="1761"/>
                  </a:cubicBezTo>
                  <a:cubicBezTo>
                    <a:pt x="1231" y="1825"/>
                    <a:pt x="1320" y="1879"/>
                    <a:pt x="1405" y="1921"/>
                  </a:cubicBezTo>
                  <a:cubicBezTo>
                    <a:pt x="1331" y="2101"/>
                    <a:pt x="1235" y="2204"/>
                    <a:pt x="1142" y="2204"/>
                  </a:cubicBezTo>
                  <a:close/>
                  <a:moveTo>
                    <a:pt x="787" y="1592"/>
                  </a:moveTo>
                  <a:lnTo>
                    <a:pt x="787" y="1592"/>
                  </a:lnTo>
                  <a:cubicBezTo>
                    <a:pt x="839" y="1599"/>
                    <a:pt x="893" y="1604"/>
                    <a:pt x="949" y="1608"/>
                  </a:cubicBezTo>
                  <a:cubicBezTo>
                    <a:pt x="990" y="1644"/>
                    <a:pt x="1032" y="1679"/>
                    <a:pt x="1074" y="1711"/>
                  </a:cubicBezTo>
                  <a:cubicBezTo>
                    <a:pt x="997" y="1764"/>
                    <a:pt x="922" y="1809"/>
                    <a:pt x="850" y="1845"/>
                  </a:cubicBezTo>
                  <a:cubicBezTo>
                    <a:pt x="825" y="1771"/>
                    <a:pt x="804" y="1686"/>
                    <a:pt x="787" y="1592"/>
                  </a:cubicBezTo>
                  <a:close/>
                  <a:moveTo>
                    <a:pt x="528" y="1940"/>
                  </a:moveTo>
                  <a:lnTo>
                    <a:pt x="528" y="1940"/>
                  </a:lnTo>
                  <a:cubicBezTo>
                    <a:pt x="468" y="1940"/>
                    <a:pt x="421" y="1924"/>
                    <a:pt x="391" y="1893"/>
                  </a:cubicBezTo>
                  <a:cubicBezTo>
                    <a:pt x="325" y="1828"/>
                    <a:pt x="330" y="1686"/>
                    <a:pt x="405" y="1506"/>
                  </a:cubicBezTo>
                  <a:cubicBezTo>
                    <a:pt x="494" y="1537"/>
                    <a:pt x="595" y="1562"/>
                    <a:pt x="704" y="1580"/>
                  </a:cubicBezTo>
                  <a:cubicBezTo>
                    <a:pt x="722" y="1689"/>
                    <a:pt x="747" y="1790"/>
                    <a:pt x="778" y="1878"/>
                  </a:cubicBezTo>
                  <a:cubicBezTo>
                    <a:pt x="685" y="1918"/>
                    <a:pt x="599" y="1940"/>
                    <a:pt x="528" y="1940"/>
                  </a:cubicBezTo>
                  <a:close/>
                  <a:moveTo>
                    <a:pt x="80" y="1143"/>
                  </a:moveTo>
                  <a:lnTo>
                    <a:pt x="80" y="1143"/>
                  </a:lnTo>
                  <a:cubicBezTo>
                    <a:pt x="80" y="1049"/>
                    <a:pt x="183" y="953"/>
                    <a:pt x="364" y="879"/>
                  </a:cubicBezTo>
                  <a:cubicBezTo>
                    <a:pt x="406" y="965"/>
                    <a:pt x="459" y="1053"/>
                    <a:pt x="523" y="1142"/>
                  </a:cubicBezTo>
                  <a:cubicBezTo>
                    <a:pt x="458" y="1233"/>
                    <a:pt x="405" y="1322"/>
                    <a:pt x="364" y="1406"/>
                  </a:cubicBezTo>
                  <a:cubicBezTo>
                    <a:pt x="183" y="1332"/>
                    <a:pt x="80" y="1236"/>
                    <a:pt x="80" y="1143"/>
                  </a:cubicBezTo>
                  <a:close/>
                  <a:moveTo>
                    <a:pt x="676" y="950"/>
                  </a:moveTo>
                  <a:lnTo>
                    <a:pt x="676" y="950"/>
                  </a:lnTo>
                  <a:cubicBezTo>
                    <a:pt x="639" y="991"/>
                    <a:pt x="605" y="1033"/>
                    <a:pt x="573" y="1075"/>
                  </a:cubicBezTo>
                  <a:cubicBezTo>
                    <a:pt x="520" y="999"/>
                    <a:pt x="475" y="924"/>
                    <a:pt x="439" y="851"/>
                  </a:cubicBezTo>
                  <a:cubicBezTo>
                    <a:pt x="514" y="826"/>
                    <a:pt x="598" y="804"/>
                    <a:pt x="692" y="788"/>
                  </a:cubicBezTo>
                  <a:cubicBezTo>
                    <a:pt x="685" y="840"/>
                    <a:pt x="680" y="894"/>
                    <a:pt x="676" y="950"/>
                  </a:cubicBezTo>
                  <a:close/>
                  <a:moveTo>
                    <a:pt x="676" y="1335"/>
                  </a:moveTo>
                  <a:lnTo>
                    <a:pt x="676" y="1335"/>
                  </a:lnTo>
                  <a:cubicBezTo>
                    <a:pt x="680" y="1391"/>
                    <a:pt x="685" y="1445"/>
                    <a:pt x="692" y="1497"/>
                  </a:cubicBezTo>
                  <a:cubicBezTo>
                    <a:pt x="598" y="1481"/>
                    <a:pt x="513" y="1459"/>
                    <a:pt x="438" y="1434"/>
                  </a:cubicBezTo>
                  <a:cubicBezTo>
                    <a:pt x="473" y="1363"/>
                    <a:pt x="518" y="1288"/>
                    <a:pt x="573" y="1210"/>
                  </a:cubicBezTo>
                  <a:cubicBezTo>
                    <a:pt x="605" y="1252"/>
                    <a:pt x="640" y="1294"/>
                    <a:pt x="676" y="1335"/>
                  </a:cubicBezTo>
                  <a:close/>
                  <a:moveTo>
                    <a:pt x="670" y="1204"/>
                  </a:moveTo>
                  <a:lnTo>
                    <a:pt x="670" y="1204"/>
                  </a:lnTo>
                  <a:cubicBezTo>
                    <a:pt x="654" y="1183"/>
                    <a:pt x="637" y="1163"/>
                    <a:pt x="622" y="1142"/>
                  </a:cubicBezTo>
                  <a:cubicBezTo>
                    <a:pt x="637" y="1122"/>
                    <a:pt x="653" y="1101"/>
                    <a:pt x="670" y="1080"/>
                  </a:cubicBezTo>
                  <a:cubicBezTo>
                    <a:pt x="670" y="1101"/>
                    <a:pt x="669" y="1122"/>
                    <a:pt x="669" y="1143"/>
                  </a:cubicBezTo>
                  <a:cubicBezTo>
                    <a:pt x="669" y="1163"/>
                    <a:pt x="670" y="1184"/>
                    <a:pt x="670" y="1204"/>
                  </a:cubicBezTo>
                  <a:close/>
                  <a:moveTo>
                    <a:pt x="391" y="392"/>
                  </a:moveTo>
                  <a:lnTo>
                    <a:pt x="391" y="392"/>
                  </a:lnTo>
                  <a:cubicBezTo>
                    <a:pt x="421" y="361"/>
                    <a:pt x="468" y="345"/>
                    <a:pt x="528" y="345"/>
                  </a:cubicBezTo>
                  <a:cubicBezTo>
                    <a:pt x="599" y="345"/>
                    <a:pt x="685" y="367"/>
                    <a:pt x="778" y="407"/>
                  </a:cubicBezTo>
                  <a:cubicBezTo>
                    <a:pt x="747" y="495"/>
                    <a:pt x="722" y="596"/>
                    <a:pt x="704" y="705"/>
                  </a:cubicBezTo>
                  <a:cubicBezTo>
                    <a:pt x="595" y="723"/>
                    <a:pt x="494" y="748"/>
                    <a:pt x="406" y="779"/>
                  </a:cubicBezTo>
                  <a:cubicBezTo>
                    <a:pt x="330" y="599"/>
                    <a:pt x="324" y="458"/>
                    <a:pt x="391" y="392"/>
                  </a:cubicBezTo>
                  <a:close/>
                  <a:moveTo>
                    <a:pt x="850" y="440"/>
                  </a:moveTo>
                  <a:lnTo>
                    <a:pt x="850" y="440"/>
                  </a:lnTo>
                  <a:cubicBezTo>
                    <a:pt x="922" y="476"/>
                    <a:pt x="997" y="521"/>
                    <a:pt x="1074" y="574"/>
                  </a:cubicBezTo>
                  <a:cubicBezTo>
                    <a:pt x="1032" y="606"/>
                    <a:pt x="990" y="641"/>
                    <a:pt x="949" y="677"/>
                  </a:cubicBezTo>
                  <a:cubicBezTo>
                    <a:pt x="893" y="681"/>
                    <a:pt x="839" y="686"/>
                    <a:pt x="787" y="693"/>
                  </a:cubicBezTo>
                  <a:cubicBezTo>
                    <a:pt x="804" y="599"/>
                    <a:pt x="825" y="514"/>
                    <a:pt x="850" y="440"/>
                  </a:cubicBezTo>
                  <a:close/>
                  <a:moveTo>
                    <a:pt x="1142" y="80"/>
                  </a:moveTo>
                  <a:lnTo>
                    <a:pt x="1142" y="80"/>
                  </a:lnTo>
                  <a:cubicBezTo>
                    <a:pt x="1235" y="80"/>
                    <a:pt x="1331" y="184"/>
                    <a:pt x="1405" y="364"/>
                  </a:cubicBezTo>
                  <a:cubicBezTo>
                    <a:pt x="1320" y="406"/>
                    <a:pt x="1231" y="460"/>
                    <a:pt x="1142" y="524"/>
                  </a:cubicBezTo>
                  <a:cubicBezTo>
                    <a:pt x="1052" y="460"/>
                    <a:pt x="963" y="406"/>
                    <a:pt x="878" y="364"/>
                  </a:cubicBezTo>
                  <a:cubicBezTo>
                    <a:pt x="952" y="184"/>
                    <a:pt x="1049" y="80"/>
                    <a:pt x="1142" y="80"/>
                  </a:cubicBezTo>
                  <a:close/>
                  <a:moveTo>
                    <a:pt x="1496" y="693"/>
                  </a:moveTo>
                  <a:lnTo>
                    <a:pt x="1496" y="693"/>
                  </a:lnTo>
                  <a:cubicBezTo>
                    <a:pt x="1444" y="686"/>
                    <a:pt x="1390" y="681"/>
                    <a:pt x="1335" y="677"/>
                  </a:cubicBezTo>
                  <a:cubicBezTo>
                    <a:pt x="1293" y="641"/>
                    <a:pt x="1251" y="606"/>
                    <a:pt x="1210" y="574"/>
                  </a:cubicBezTo>
                  <a:cubicBezTo>
                    <a:pt x="1286" y="521"/>
                    <a:pt x="1361" y="476"/>
                    <a:pt x="1433" y="440"/>
                  </a:cubicBezTo>
                  <a:cubicBezTo>
                    <a:pt x="1458" y="514"/>
                    <a:pt x="1480" y="599"/>
                    <a:pt x="1496" y="693"/>
                  </a:cubicBezTo>
                  <a:close/>
                  <a:moveTo>
                    <a:pt x="1431" y="765"/>
                  </a:moveTo>
                  <a:lnTo>
                    <a:pt x="1431" y="765"/>
                  </a:lnTo>
                  <a:cubicBezTo>
                    <a:pt x="1458" y="768"/>
                    <a:pt x="1484" y="771"/>
                    <a:pt x="1509" y="775"/>
                  </a:cubicBezTo>
                  <a:cubicBezTo>
                    <a:pt x="1513" y="800"/>
                    <a:pt x="1516" y="826"/>
                    <a:pt x="1519" y="853"/>
                  </a:cubicBezTo>
                  <a:cubicBezTo>
                    <a:pt x="1505" y="838"/>
                    <a:pt x="1490" y="823"/>
                    <a:pt x="1476" y="809"/>
                  </a:cubicBezTo>
                  <a:cubicBezTo>
                    <a:pt x="1461" y="794"/>
                    <a:pt x="1446" y="779"/>
                    <a:pt x="1431" y="765"/>
                  </a:cubicBezTo>
                  <a:close/>
                  <a:moveTo>
                    <a:pt x="1081" y="671"/>
                  </a:moveTo>
                  <a:lnTo>
                    <a:pt x="1081" y="671"/>
                  </a:lnTo>
                  <a:cubicBezTo>
                    <a:pt x="1101" y="655"/>
                    <a:pt x="1121" y="639"/>
                    <a:pt x="1142" y="623"/>
                  </a:cubicBezTo>
                  <a:cubicBezTo>
                    <a:pt x="1162" y="639"/>
                    <a:pt x="1182" y="655"/>
                    <a:pt x="1203" y="671"/>
                  </a:cubicBezTo>
                  <a:cubicBezTo>
                    <a:pt x="1182" y="670"/>
                    <a:pt x="1162" y="670"/>
                    <a:pt x="1142" y="670"/>
                  </a:cubicBezTo>
                  <a:cubicBezTo>
                    <a:pt x="1121" y="670"/>
                    <a:pt x="1101" y="670"/>
                    <a:pt x="1081" y="671"/>
                  </a:cubicBezTo>
                  <a:close/>
                  <a:moveTo>
                    <a:pt x="764" y="853"/>
                  </a:moveTo>
                  <a:lnTo>
                    <a:pt x="764" y="853"/>
                  </a:lnTo>
                  <a:cubicBezTo>
                    <a:pt x="767" y="826"/>
                    <a:pt x="770" y="800"/>
                    <a:pt x="774" y="775"/>
                  </a:cubicBezTo>
                  <a:cubicBezTo>
                    <a:pt x="799" y="771"/>
                    <a:pt x="826" y="768"/>
                    <a:pt x="852" y="765"/>
                  </a:cubicBezTo>
                  <a:cubicBezTo>
                    <a:pt x="837" y="779"/>
                    <a:pt x="822" y="794"/>
                    <a:pt x="808" y="809"/>
                  </a:cubicBezTo>
                  <a:cubicBezTo>
                    <a:pt x="793" y="823"/>
                    <a:pt x="779" y="838"/>
                    <a:pt x="764" y="853"/>
                  </a:cubicBezTo>
                  <a:close/>
                  <a:moveTo>
                    <a:pt x="852" y="1520"/>
                  </a:moveTo>
                  <a:lnTo>
                    <a:pt x="852" y="1520"/>
                  </a:lnTo>
                  <a:cubicBezTo>
                    <a:pt x="826" y="1517"/>
                    <a:pt x="799" y="1514"/>
                    <a:pt x="774" y="1510"/>
                  </a:cubicBezTo>
                  <a:cubicBezTo>
                    <a:pt x="770" y="1485"/>
                    <a:pt x="767" y="1459"/>
                    <a:pt x="764" y="1432"/>
                  </a:cubicBezTo>
                  <a:cubicBezTo>
                    <a:pt x="779" y="1447"/>
                    <a:pt x="793" y="1462"/>
                    <a:pt x="808" y="1476"/>
                  </a:cubicBezTo>
                  <a:cubicBezTo>
                    <a:pt x="822" y="1491"/>
                    <a:pt x="837" y="1506"/>
                    <a:pt x="852" y="1520"/>
                  </a:cubicBezTo>
                  <a:close/>
                  <a:moveTo>
                    <a:pt x="1203" y="1614"/>
                  </a:moveTo>
                  <a:lnTo>
                    <a:pt x="1203" y="1614"/>
                  </a:lnTo>
                  <a:cubicBezTo>
                    <a:pt x="1182" y="1630"/>
                    <a:pt x="1162" y="1646"/>
                    <a:pt x="1142" y="1662"/>
                  </a:cubicBezTo>
                  <a:cubicBezTo>
                    <a:pt x="1121" y="1646"/>
                    <a:pt x="1101" y="1630"/>
                    <a:pt x="1081" y="1614"/>
                  </a:cubicBezTo>
                  <a:cubicBezTo>
                    <a:pt x="1101" y="1615"/>
                    <a:pt x="1121" y="1615"/>
                    <a:pt x="1142" y="1615"/>
                  </a:cubicBezTo>
                  <a:cubicBezTo>
                    <a:pt x="1162" y="1615"/>
                    <a:pt x="1182" y="1615"/>
                    <a:pt x="1203" y="1614"/>
                  </a:cubicBezTo>
                  <a:close/>
                  <a:moveTo>
                    <a:pt x="1519" y="1432"/>
                  </a:moveTo>
                  <a:lnTo>
                    <a:pt x="1519" y="1432"/>
                  </a:lnTo>
                  <a:cubicBezTo>
                    <a:pt x="1516" y="1459"/>
                    <a:pt x="1513" y="1485"/>
                    <a:pt x="1509" y="1510"/>
                  </a:cubicBezTo>
                  <a:cubicBezTo>
                    <a:pt x="1484" y="1514"/>
                    <a:pt x="1458" y="1517"/>
                    <a:pt x="1431" y="1520"/>
                  </a:cubicBezTo>
                  <a:cubicBezTo>
                    <a:pt x="1446" y="1506"/>
                    <a:pt x="1461" y="1491"/>
                    <a:pt x="1476" y="1476"/>
                  </a:cubicBezTo>
                  <a:cubicBezTo>
                    <a:pt x="1490" y="1462"/>
                    <a:pt x="1505" y="1447"/>
                    <a:pt x="1519" y="1432"/>
                  </a:cubicBezTo>
                  <a:close/>
                  <a:moveTo>
                    <a:pt x="1419" y="1420"/>
                  </a:moveTo>
                  <a:lnTo>
                    <a:pt x="1419" y="1420"/>
                  </a:lnTo>
                  <a:cubicBezTo>
                    <a:pt x="1381" y="1458"/>
                    <a:pt x="1342" y="1495"/>
                    <a:pt x="1302" y="1530"/>
                  </a:cubicBezTo>
                  <a:cubicBezTo>
                    <a:pt x="1250" y="1533"/>
                    <a:pt x="1197" y="1535"/>
                    <a:pt x="1142" y="1535"/>
                  </a:cubicBezTo>
                  <a:cubicBezTo>
                    <a:pt x="1087" y="1535"/>
                    <a:pt x="1033" y="1533"/>
                    <a:pt x="981" y="1530"/>
                  </a:cubicBezTo>
                  <a:cubicBezTo>
                    <a:pt x="942" y="1495"/>
                    <a:pt x="903" y="1458"/>
                    <a:pt x="864" y="1420"/>
                  </a:cubicBezTo>
                  <a:cubicBezTo>
                    <a:pt x="826" y="1381"/>
                    <a:pt x="789" y="1342"/>
                    <a:pt x="754" y="1303"/>
                  </a:cubicBezTo>
                  <a:cubicBezTo>
                    <a:pt x="751" y="1251"/>
                    <a:pt x="749" y="1198"/>
                    <a:pt x="749" y="1143"/>
                  </a:cubicBezTo>
                  <a:cubicBezTo>
                    <a:pt x="749" y="1087"/>
                    <a:pt x="751" y="1034"/>
                    <a:pt x="754" y="982"/>
                  </a:cubicBezTo>
                  <a:cubicBezTo>
                    <a:pt x="789" y="943"/>
                    <a:pt x="825" y="904"/>
                    <a:pt x="864" y="865"/>
                  </a:cubicBezTo>
                  <a:cubicBezTo>
                    <a:pt x="903" y="827"/>
                    <a:pt x="942" y="790"/>
                    <a:pt x="981" y="755"/>
                  </a:cubicBezTo>
                  <a:cubicBezTo>
                    <a:pt x="1033" y="752"/>
                    <a:pt x="1087" y="750"/>
                    <a:pt x="1142" y="750"/>
                  </a:cubicBezTo>
                  <a:cubicBezTo>
                    <a:pt x="1197" y="750"/>
                    <a:pt x="1250" y="752"/>
                    <a:pt x="1302" y="755"/>
                  </a:cubicBezTo>
                  <a:cubicBezTo>
                    <a:pt x="1342" y="790"/>
                    <a:pt x="1381" y="827"/>
                    <a:pt x="1419" y="865"/>
                  </a:cubicBezTo>
                  <a:cubicBezTo>
                    <a:pt x="1458" y="904"/>
                    <a:pt x="1495" y="943"/>
                    <a:pt x="1529" y="982"/>
                  </a:cubicBezTo>
                  <a:cubicBezTo>
                    <a:pt x="1532" y="1034"/>
                    <a:pt x="1534" y="1087"/>
                    <a:pt x="1534" y="1143"/>
                  </a:cubicBezTo>
                  <a:cubicBezTo>
                    <a:pt x="1534" y="1198"/>
                    <a:pt x="1532" y="1251"/>
                    <a:pt x="1529" y="1303"/>
                  </a:cubicBezTo>
                  <a:cubicBezTo>
                    <a:pt x="1494" y="1342"/>
                    <a:pt x="1457" y="1381"/>
                    <a:pt x="1419" y="1420"/>
                  </a:cubicBezTo>
                  <a:close/>
                  <a:moveTo>
                    <a:pt x="1710" y="1075"/>
                  </a:moveTo>
                  <a:lnTo>
                    <a:pt x="1710" y="1075"/>
                  </a:lnTo>
                  <a:cubicBezTo>
                    <a:pt x="1678" y="1033"/>
                    <a:pt x="1644" y="991"/>
                    <a:pt x="1607" y="950"/>
                  </a:cubicBezTo>
                  <a:cubicBezTo>
                    <a:pt x="1604" y="894"/>
                    <a:pt x="1598" y="840"/>
                    <a:pt x="1591" y="788"/>
                  </a:cubicBezTo>
                  <a:cubicBezTo>
                    <a:pt x="1685" y="804"/>
                    <a:pt x="1770" y="826"/>
                    <a:pt x="1844" y="851"/>
                  </a:cubicBezTo>
                  <a:cubicBezTo>
                    <a:pt x="1808" y="924"/>
                    <a:pt x="1763" y="999"/>
                    <a:pt x="1710" y="1075"/>
                  </a:cubicBezTo>
                  <a:close/>
                  <a:moveTo>
                    <a:pt x="1711" y="1210"/>
                  </a:moveTo>
                  <a:lnTo>
                    <a:pt x="1711" y="1210"/>
                  </a:lnTo>
                  <a:cubicBezTo>
                    <a:pt x="1765" y="1288"/>
                    <a:pt x="1810" y="1363"/>
                    <a:pt x="1845" y="1434"/>
                  </a:cubicBezTo>
                  <a:cubicBezTo>
                    <a:pt x="1770" y="1459"/>
                    <a:pt x="1685" y="1481"/>
                    <a:pt x="1591" y="1497"/>
                  </a:cubicBezTo>
                  <a:cubicBezTo>
                    <a:pt x="1598" y="1445"/>
                    <a:pt x="1604" y="1391"/>
                    <a:pt x="1607" y="1335"/>
                  </a:cubicBezTo>
                  <a:cubicBezTo>
                    <a:pt x="1644" y="1294"/>
                    <a:pt x="1678" y="1252"/>
                    <a:pt x="1711" y="1210"/>
                  </a:cubicBezTo>
                  <a:close/>
                  <a:moveTo>
                    <a:pt x="1613" y="1080"/>
                  </a:moveTo>
                  <a:lnTo>
                    <a:pt x="1613" y="1080"/>
                  </a:lnTo>
                  <a:cubicBezTo>
                    <a:pt x="1630" y="1101"/>
                    <a:pt x="1646" y="1122"/>
                    <a:pt x="1661" y="1142"/>
                  </a:cubicBezTo>
                  <a:cubicBezTo>
                    <a:pt x="1646" y="1163"/>
                    <a:pt x="1630" y="1183"/>
                    <a:pt x="1613" y="1204"/>
                  </a:cubicBezTo>
                  <a:cubicBezTo>
                    <a:pt x="1614" y="1184"/>
                    <a:pt x="1614" y="1163"/>
                    <a:pt x="1614" y="1143"/>
                  </a:cubicBezTo>
                  <a:cubicBezTo>
                    <a:pt x="1614" y="1122"/>
                    <a:pt x="1614" y="1101"/>
                    <a:pt x="1613" y="1080"/>
                  </a:cubicBezTo>
                  <a:close/>
                  <a:moveTo>
                    <a:pt x="1756" y="345"/>
                  </a:moveTo>
                  <a:lnTo>
                    <a:pt x="1756" y="345"/>
                  </a:lnTo>
                  <a:cubicBezTo>
                    <a:pt x="1816" y="345"/>
                    <a:pt x="1862" y="361"/>
                    <a:pt x="1893" y="392"/>
                  </a:cubicBezTo>
                  <a:cubicBezTo>
                    <a:pt x="1959" y="458"/>
                    <a:pt x="1953" y="599"/>
                    <a:pt x="1878" y="779"/>
                  </a:cubicBezTo>
                  <a:cubicBezTo>
                    <a:pt x="1789" y="748"/>
                    <a:pt x="1689" y="723"/>
                    <a:pt x="1579" y="705"/>
                  </a:cubicBezTo>
                  <a:cubicBezTo>
                    <a:pt x="1561" y="596"/>
                    <a:pt x="1536" y="495"/>
                    <a:pt x="1505" y="407"/>
                  </a:cubicBezTo>
                  <a:cubicBezTo>
                    <a:pt x="1599" y="367"/>
                    <a:pt x="1684" y="345"/>
                    <a:pt x="1756" y="345"/>
                  </a:cubicBezTo>
                  <a:close/>
                  <a:moveTo>
                    <a:pt x="1952" y="807"/>
                  </a:moveTo>
                  <a:lnTo>
                    <a:pt x="1952" y="807"/>
                  </a:lnTo>
                  <a:cubicBezTo>
                    <a:pt x="2042" y="594"/>
                    <a:pt x="2041" y="427"/>
                    <a:pt x="1949" y="335"/>
                  </a:cubicBezTo>
                  <a:cubicBezTo>
                    <a:pt x="1903" y="289"/>
                    <a:pt x="1838" y="265"/>
                    <a:pt x="1756" y="265"/>
                  </a:cubicBezTo>
                  <a:cubicBezTo>
                    <a:pt x="1675" y="265"/>
                    <a:pt x="1580" y="289"/>
                    <a:pt x="1477" y="332"/>
                  </a:cubicBezTo>
                  <a:cubicBezTo>
                    <a:pt x="1392" y="126"/>
                    <a:pt x="1274" y="0"/>
                    <a:pt x="1142" y="0"/>
                  </a:cubicBezTo>
                  <a:cubicBezTo>
                    <a:pt x="1009" y="0"/>
                    <a:pt x="891" y="126"/>
                    <a:pt x="806" y="332"/>
                  </a:cubicBezTo>
                  <a:cubicBezTo>
                    <a:pt x="704" y="289"/>
                    <a:pt x="609" y="265"/>
                    <a:pt x="528" y="265"/>
                  </a:cubicBezTo>
                  <a:cubicBezTo>
                    <a:pt x="446" y="265"/>
                    <a:pt x="380" y="289"/>
                    <a:pt x="334" y="335"/>
                  </a:cubicBezTo>
                  <a:cubicBezTo>
                    <a:pt x="242" y="427"/>
                    <a:pt x="242" y="594"/>
                    <a:pt x="331" y="807"/>
                  </a:cubicBezTo>
                  <a:cubicBezTo>
                    <a:pt x="125" y="892"/>
                    <a:pt x="0" y="1010"/>
                    <a:pt x="0" y="1143"/>
                  </a:cubicBezTo>
                  <a:cubicBezTo>
                    <a:pt x="0" y="1275"/>
                    <a:pt x="125" y="1393"/>
                    <a:pt x="331" y="1478"/>
                  </a:cubicBezTo>
                  <a:cubicBezTo>
                    <a:pt x="246" y="1684"/>
                    <a:pt x="240" y="1856"/>
                    <a:pt x="334" y="1950"/>
                  </a:cubicBezTo>
                  <a:cubicBezTo>
                    <a:pt x="380" y="1996"/>
                    <a:pt x="446" y="2020"/>
                    <a:pt x="528" y="2020"/>
                  </a:cubicBezTo>
                  <a:cubicBezTo>
                    <a:pt x="609" y="2020"/>
                    <a:pt x="704" y="1996"/>
                    <a:pt x="806" y="1953"/>
                  </a:cubicBezTo>
                  <a:cubicBezTo>
                    <a:pt x="891" y="2159"/>
                    <a:pt x="1009" y="2284"/>
                    <a:pt x="1142" y="2284"/>
                  </a:cubicBezTo>
                  <a:cubicBezTo>
                    <a:pt x="1274" y="2284"/>
                    <a:pt x="1392" y="2159"/>
                    <a:pt x="1477" y="1953"/>
                  </a:cubicBezTo>
                  <a:cubicBezTo>
                    <a:pt x="1580" y="1996"/>
                    <a:pt x="1675" y="2020"/>
                    <a:pt x="1756" y="2020"/>
                  </a:cubicBezTo>
                  <a:cubicBezTo>
                    <a:pt x="1838" y="2020"/>
                    <a:pt x="1903" y="1996"/>
                    <a:pt x="1949" y="1950"/>
                  </a:cubicBezTo>
                  <a:cubicBezTo>
                    <a:pt x="2043" y="1856"/>
                    <a:pt x="2038" y="1684"/>
                    <a:pt x="1952" y="1478"/>
                  </a:cubicBezTo>
                  <a:cubicBezTo>
                    <a:pt x="2158" y="1393"/>
                    <a:pt x="2284" y="1275"/>
                    <a:pt x="2284" y="1143"/>
                  </a:cubicBezTo>
                  <a:cubicBezTo>
                    <a:pt x="2284" y="1010"/>
                    <a:pt x="2158" y="892"/>
                    <a:pt x="1952" y="80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0"/>
            <p:cNvSpPr>
              <a:spLocks/>
            </p:cNvSpPr>
            <p:nvPr/>
          </p:nvSpPr>
          <p:spPr bwMode="auto">
            <a:xfrm>
              <a:off x="7021513" y="5929313"/>
              <a:ext cx="177800" cy="177800"/>
            </a:xfrm>
            <a:custGeom>
              <a:avLst/>
              <a:gdLst>
                <a:gd name="T0" fmla="*/ 120 w 240"/>
                <a:gd name="T1" fmla="*/ 0 h 240"/>
                <a:gd name="T2" fmla="*/ 120 w 240"/>
                <a:gd name="T3" fmla="*/ 0 h 240"/>
                <a:gd name="T4" fmla="*/ 0 w 240"/>
                <a:gd name="T5" fmla="*/ 120 h 240"/>
                <a:gd name="T6" fmla="*/ 120 w 240"/>
                <a:gd name="T7" fmla="*/ 240 h 240"/>
                <a:gd name="T8" fmla="*/ 240 w 240"/>
                <a:gd name="T9" fmla="*/ 120 h 240"/>
                <a:gd name="T10" fmla="*/ 120 w 240"/>
                <a:gd name="T11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240">
                  <a:moveTo>
                    <a:pt x="120" y="0"/>
                  </a:moveTo>
                  <a:lnTo>
                    <a:pt x="120" y="0"/>
                  </a:lnTo>
                  <a:cubicBezTo>
                    <a:pt x="53" y="0"/>
                    <a:pt x="0" y="53"/>
                    <a:pt x="0" y="120"/>
                  </a:cubicBezTo>
                  <a:cubicBezTo>
                    <a:pt x="0" y="186"/>
                    <a:pt x="53" y="240"/>
                    <a:pt x="120" y="240"/>
                  </a:cubicBezTo>
                  <a:cubicBezTo>
                    <a:pt x="186" y="240"/>
                    <a:pt x="240" y="186"/>
                    <a:pt x="240" y="120"/>
                  </a:cubicBezTo>
                  <a:cubicBezTo>
                    <a:pt x="240" y="53"/>
                    <a:pt x="186" y="0"/>
                    <a:pt x="1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08" name="Freeform 7"/>
          <p:cNvSpPr>
            <a:spLocks noEditPoints="1"/>
          </p:cNvSpPr>
          <p:nvPr/>
        </p:nvSpPr>
        <p:spPr bwMode="auto">
          <a:xfrm rot="20132266">
            <a:off x="-3210" y="1374612"/>
            <a:ext cx="1277233" cy="931381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9" name="Freeform 9"/>
          <p:cNvSpPr>
            <a:spLocks noEditPoints="1"/>
          </p:cNvSpPr>
          <p:nvPr/>
        </p:nvSpPr>
        <p:spPr bwMode="auto">
          <a:xfrm>
            <a:off x="762558" y="-591931"/>
            <a:ext cx="1135300" cy="1451430"/>
          </a:xfrm>
          <a:custGeom>
            <a:avLst/>
            <a:gdLst>
              <a:gd name="T0" fmla="*/ 449 w 1637"/>
              <a:gd name="T1" fmla="*/ 1301 h 2083"/>
              <a:gd name="T2" fmla="*/ 449 w 1637"/>
              <a:gd name="T3" fmla="*/ 1301 h 2083"/>
              <a:gd name="T4" fmla="*/ 350 w 1637"/>
              <a:gd name="T5" fmla="*/ 1276 h 2083"/>
              <a:gd name="T6" fmla="*/ 240 w 1637"/>
              <a:gd name="T7" fmla="*/ 1150 h 2083"/>
              <a:gd name="T8" fmla="*/ 273 w 1637"/>
              <a:gd name="T9" fmla="*/ 841 h 2083"/>
              <a:gd name="T10" fmla="*/ 770 w 1637"/>
              <a:gd name="T11" fmla="*/ 1055 h 2083"/>
              <a:gd name="T12" fmla="*/ 449 w 1637"/>
              <a:gd name="T13" fmla="*/ 1301 h 2083"/>
              <a:gd name="T14" fmla="*/ 1500 w 1637"/>
              <a:gd name="T15" fmla="*/ 1781 h 2083"/>
              <a:gd name="T16" fmla="*/ 1500 w 1637"/>
              <a:gd name="T17" fmla="*/ 1781 h 2083"/>
              <a:gd name="T18" fmla="*/ 1590 w 1637"/>
              <a:gd name="T19" fmla="*/ 1670 h 2083"/>
              <a:gd name="T20" fmla="*/ 1278 w 1637"/>
              <a:gd name="T21" fmla="*/ 1604 h 2083"/>
              <a:gd name="T22" fmla="*/ 1403 w 1637"/>
              <a:gd name="T23" fmla="*/ 1057 h 2083"/>
              <a:gd name="T24" fmla="*/ 1031 w 1637"/>
              <a:gd name="T25" fmla="*/ 383 h 2083"/>
              <a:gd name="T26" fmla="*/ 931 w 1637"/>
              <a:gd name="T27" fmla="*/ 92 h 2083"/>
              <a:gd name="T28" fmla="*/ 480 w 1637"/>
              <a:gd name="T29" fmla="*/ 430 h 2083"/>
              <a:gd name="T30" fmla="*/ 0 w 1637"/>
              <a:gd name="T31" fmla="*/ 723 h 2083"/>
              <a:gd name="T32" fmla="*/ 236 w 1637"/>
              <a:gd name="T33" fmla="*/ 825 h 2083"/>
              <a:gd name="T34" fmla="*/ 202 w 1637"/>
              <a:gd name="T35" fmla="*/ 1162 h 2083"/>
              <a:gd name="T36" fmla="*/ 332 w 1637"/>
              <a:gd name="T37" fmla="*/ 1312 h 2083"/>
              <a:gd name="T38" fmla="*/ 449 w 1637"/>
              <a:gd name="T39" fmla="*/ 1341 h 2083"/>
              <a:gd name="T40" fmla="*/ 807 w 1637"/>
              <a:gd name="T41" fmla="*/ 1071 h 2083"/>
              <a:gd name="T42" fmla="*/ 1003 w 1637"/>
              <a:gd name="T43" fmla="*/ 1156 h 2083"/>
              <a:gd name="T44" fmla="*/ 950 w 1637"/>
              <a:gd name="T45" fmla="*/ 626 h 2083"/>
              <a:gd name="T46" fmla="*/ 1001 w 1637"/>
              <a:gd name="T47" fmla="*/ 495 h 2083"/>
              <a:gd name="T48" fmla="*/ 1297 w 1637"/>
              <a:gd name="T49" fmla="*/ 1060 h 2083"/>
              <a:gd name="T50" fmla="*/ 1215 w 1637"/>
              <a:gd name="T51" fmla="*/ 1499 h 2083"/>
              <a:gd name="T52" fmla="*/ 1166 w 1637"/>
              <a:gd name="T53" fmla="*/ 1581 h 2083"/>
              <a:gd name="T54" fmla="*/ 920 w 1637"/>
              <a:gd name="T55" fmla="*/ 1530 h 2083"/>
              <a:gd name="T56" fmla="*/ 549 w 1637"/>
              <a:gd name="T57" fmla="*/ 1946 h 2083"/>
              <a:gd name="T58" fmla="*/ 1255 w 1637"/>
              <a:gd name="T59" fmla="*/ 2083 h 2083"/>
              <a:gd name="T60" fmla="*/ 1637 w 1637"/>
              <a:gd name="T61" fmla="*/ 1806 h 2083"/>
              <a:gd name="T62" fmla="*/ 1500 w 1637"/>
              <a:gd name="T63" fmla="*/ 1781 h 2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37" h="2083">
                <a:moveTo>
                  <a:pt x="449" y="1301"/>
                </a:moveTo>
                <a:lnTo>
                  <a:pt x="449" y="1301"/>
                </a:lnTo>
                <a:cubicBezTo>
                  <a:pt x="416" y="1301"/>
                  <a:pt x="383" y="1292"/>
                  <a:pt x="350" y="1276"/>
                </a:cubicBezTo>
                <a:cubicBezTo>
                  <a:pt x="295" y="1248"/>
                  <a:pt x="258" y="1206"/>
                  <a:pt x="240" y="1150"/>
                </a:cubicBezTo>
                <a:cubicBezTo>
                  <a:pt x="207" y="1047"/>
                  <a:pt x="243" y="919"/>
                  <a:pt x="273" y="841"/>
                </a:cubicBezTo>
                <a:lnTo>
                  <a:pt x="770" y="1055"/>
                </a:lnTo>
                <a:cubicBezTo>
                  <a:pt x="719" y="1137"/>
                  <a:pt x="599" y="1301"/>
                  <a:pt x="449" y="1301"/>
                </a:cubicBezTo>
                <a:close/>
                <a:moveTo>
                  <a:pt x="1500" y="1781"/>
                </a:moveTo>
                <a:lnTo>
                  <a:pt x="1500" y="1781"/>
                </a:lnTo>
                <a:lnTo>
                  <a:pt x="1590" y="1670"/>
                </a:lnTo>
                <a:lnTo>
                  <a:pt x="1278" y="1604"/>
                </a:lnTo>
                <a:cubicBezTo>
                  <a:pt x="1340" y="1504"/>
                  <a:pt x="1412" y="1329"/>
                  <a:pt x="1403" y="1057"/>
                </a:cubicBezTo>
                <a:cubicBezTo>
                  <a:pt x="1392" y="672"/>
                  <a:pt x="1130" y="453"/>
                  <a:pt x="1031" y="383"/>
                </a:cubicBezTo>
                <a:cubicBezTo>
                  <a:pt x="1053" y="263"/>
                  <a:pt x="1046" y="135"/>
                  <a:pt x="931" y="92"/>
                </a:cubicBezTo>
                <a:cubicBezTo>
                  <a:pt x="680" y="0"/>
                  <a:pt x="480" y="430"/>
                  <a:pt x="480" y="430"/>
                </a:cubicBezTo>
                <a:cubicBezTo>
                  <a:pt x="480" y="430"/>
                  <a:pt x="113" y="340"/>
                  <a:pt x="0" y="723"/>
                </a:cubicBezTo>
                <a:lnTo>
                  <a:pt x="236" y="825"/>
                </a:lnTo>
                <a:cubicBezTo>
                  <a:pt x="204" y="908"/>
                  <a:pt x="164" y="1046"/>
                  <a:pt x="202" y="1162"/>
                </a:cubicBezTo>
                <a:cubicBezTo>
                  <a:pt x="223" y="1229"/>
                  <a:pt x="267" y="1279"/>
                  <a:pt x="332" y="1312"/>
                </a:cubicBezTo>
                <a:cubicBezTo>
                  <a:pt x="370" y="1331"/>
                  <a:pt x="410" y="1341"/>
                  <a:pt x="449" y="1341"/>
                </a:cubicBezTo>
                <a:cubicBezTo>
                  <a:pt x="623" y="1341"/>
                  <a:pt x="755" y="1157"/>
                  <a:pt x="807" y="1071"/>
                </a:cubicBezTo>
                <a:lnTo>
                  <a:pt x="1003" y="1156"/>
                </a:lnTo>
                <a:cubicBezTo>
                  <a:pt x="1003" y="1156"/>
                  <a:pt x="1247" y="846"/>
                  <a:pt x="950" y="626"/>
                </a:cubicBezTo>
                <a:cubicBezTo>
                  <a:pt x="950" y="626"/>
                  <a:pt x="977" y="571"/>
                  <a:pt x="1001" y="495"/>
                </a:cubicBezTo>
                <a:cubicBezTo>
                  <a:pt x="1101" y="574"/>
                  <a:pt x="1288" y="762"/>
                  <a:pt x="1297" y="1060"/>
                </a:cubicBezTo>
                <a:cubicBezTo>
                  <a:pt x="1303" y="1273"/>
                  <a:pt x="1256" y="1416"/>
                  <a:pt x="1215" y="1499"/>
                </a:cubicBezTo>
                <a:cubicBezTo>
                  <a:pt x="1198" y="1534"/>
                  <a:pt x="1181" y="1561"/>
                  <a:pt x="1166" y="1581"/>
                </a:cubicBezTo>
                <a:lnTo>
                  <a:pt x="920" y="1530"/>
                </a:lnTo>
                <a:lnTo>
                  <a:pt x="549" y="1946"/>
                </a:lnTo>
                <a:lnTo>
                  <a:pt x="1255" y="2083"/>
                </a:lnTo>
                <a:lnTo>
                  <a:pt x="1637" y="1806"/>
                </a:lnTo>
                <a:lnTo>
                  <a:pt x="1500" y="178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10" name="组 109"/>
          <p:cNvGrpSpPr/>
          <p:nvPr userDrawn="1"/>
        </p:nvGrpSpPr>
        <p:grpSpPr>
          <a:xfrm rot="1396810">
            <a:off x="2252865" y="298538"/>
            <a:ext cx="337162" cy="1815987"/>
            <a:chOff x="6099175" y="2627313"/>
            <a:chExt cx="411163" cy="2214563"/>
          </a:xfrm>
          <a:solidFill>
            <a:schemeClr val="bg1">
              <a:alpha val="70000"/>
            </a:schemeClr>
          </a:solidFill>
        </p:grpSpPr>
        <p:sp>
          <p:nvSpPr>
            <p:cNvPr id="135" name="Freeform 13"/>
            <p:cNvSpPr>
              <a:spLocks noEditPoints="1"/>
            </p:cNvSpPr>
            <p:nvPr/>
          </p:nvSpPr>
          <p:spPr bwMode="auto">
            <a:xfrm>
              <a:off x="6130131" y="3048001"/>
              <a:ext cx="349250" cy="1258888"/>
            </a:xfrm>
            <a:custGeom>
              <a:avLst/>
              <a:gdLst>
                <a:gd name="T0" fmla="*/ 137 w 367"/>
                <a:gd name="T1" fmla="*/ 40 h 1313"/>
                <a:gd name="T2" fmla="*/ 137 w 367"/>
                <a:gd name="T3" fmla="*/ 40 h 1313"/>
                <a:gd name="T4" fmla="*/ 230 w 367"/>
                <a:gd name="T5" fmla="*/ 40 h 1313"/>
                <a:gd name="T6" fmla="*/ 230 w 367"/>
                <a:gd name="T7" fmla="*/ 1273 h 1313"/>
                <a:gd name="T8" fmla="*/ 137 w 367"/>
                <a:gd name="T9" fmla="*/ 1273 h 1313"/>
                <a:gd name="T10" fmla="*/ 137 w 367"/>
                <a:gd name="T11" fmla="*/ 40 h 1313"/>
                <a:gd name="T12" fmla="*/ 97 w 367"/>
                <a:gd name="T13" fmla="*/ 1273 h 1313"/>
                <a:gd name="T14" fmla="*/ 97 w 367"/>
                <a:gd name="T15" fmla="*/ 1273 h 1313"/>
                <a:gd name="T16" fmla="*/ 40 w 367"/>
                <a:gd name="T17" fmla="*/ 1273 h 1313"/>
                <a:gd name="T18" fmla="*/ 40 w 367"/>
                <a:gd name="T19" fmla="*/ 40 h 1313"/>
                <a:gd name="T20" fmla="*/ 97 w 367"/>
                <a:gd name="T21" fmla="*/ 40 h 1313"/>
                <a:gd name="T22" fmla="*/ 97 w 367"/>
                <a:gd name="T23" fmla="*/ 1273 h 1313"/>
                <a:gd name="T24" fmla="*/ 270 w 367"/>
                <a:gd name="T25" fmla="*/ 40 h 1313"/>
                <a:gd name="T26" fmla="*/ 270 w 367"/>
                <a:gd name="T27" fmla="*/ 40 h 1313"/>
                <a:gd name="T28" fmla="*/ 327 w 367"/>
                <a:gd name="T29" fmla="*/ 40 h 1313"/>
                <a:gd name="T30" fmla="*/ 327 w 367"/>
                <a:gd name="T31" fmla="*/ 1273 h 1313"/>
                <a:gd name="T32" fmla="*/ 270 w 367"/>
                <a:gd name="T33" fmla="*/ 1273 h 1313"/>
                <a:gd name="T34" fmla="*/ 270 w 367"/>
                <a:gd name="T35" fmla="*/ 40 h 1313"/>
                <a:gd name="T36" fmla="*/ 270 w 367"/>
                <a:gd name="T37" fmla="*/ 1313 h 1313"/>
                <a:gd name="T38" fmla="*/ 270 w 367"/>
                <a:gd name="T39" fmla="*/ 1313 h 1313"/>
                <a:gd name="T40" fmla="*/ 270 w 367"/>
                <a:gd name="T41" fmla="*/ 1313 h 1313"/>
                <a:gd name="T42" fmla="*/ 367 w 367"/>
                <a:gd name="T43" fmla="*/ 1313 h 1313"/>
                <a:gd name="T44" fmla="*/ 367 w 367"/>
                <a:gd name="T45" fmla="*/ 0 h 1313"/>
                <a:gd name="T46" fmla="*/ 0 w 367"/>
                <a:gd name="T47" fmla="*/ 0 h 1313"/>
                <a:gd name="T48" fmla="*/ 0 w 367"/>
                <a:gd name="T49" fmla="*/ 1313 h 1313"/>
                <a:gd name="T50" fmla="*/ 97 w 367"/>
                <a:gd name="T51" fmla="*/ 1313 h 1313"/>
                <a:gd name="T52" fmla="*/ 97 w 367"/>
                <a:gd name="T53" fmla="*/ 1313 h 1313"/>
                <a:gd name="T54" fmla="*/ 137 w 367"/>
                <a:gd name="T55" fmla="*/ 1313 h 1313"/>
                <a:gd name="T56" fmla="*/ 137 w 367"/>
                <a:gd name="T57" fmla="*/ 1313 h 1313"/>
                <a:gd name="T58" fmla="*/ 230 w 367"/>
                <a:gd name="T59" fmla="*/ 1313 h 1313"/>
                <a:gd name="T60" fmla="*/ 230 w 367"/>
                <a:gd name="T61" fmla="*/ 1313 h 1313"/>
                <a:gd name="T62" fmla="*/ 270 w 367"/>
                <a:gd name="T63" fmla="*/ 1313 h 1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7" h="1313">
                  <a:moveTo>
                    <a:pt x="137" y="40"/>
                  </a:moveTo>
                  <a:lnTo>
                    <a:pt x="137" y="40"/>
                  </a:lnTo>
                  <a:lnTo>
                    <a:pt x="230" y="40"/>
                  </a:lnTo>
                  <a:lnTo>
                    <a:pt x="230" y="1273"/>
                  </a:lnTo>
                  <a:lnTo>
                    <a:pt x="137" y="1273"/>
                  </a:lnTo>
                  <a:lnTo>
                    <a:pt x="137" y="40"/>
                  </a:lnTo>
                  <a:close/>
                  <a:moveTo>
                    <a:pt x="97" y="1273"/>
                  </a:moveTo>
                  <a:lnTo>
                    <a:pt x="97" y="1273"/>
                  </a:lnTo>
                  <a:lnTo>
                    <a:pt x="40" y="1273"/>
                  </a:lnTo>
                  <a:lnTo>
                    <a:pt x="40" y="40"/>
                  </a:lnTo>
                  <a:lnTo>
                    <a:pt x="97" y="40"/>
                  </a:lnTo>
                  <a:lnTo>
                    <a:pt x="97" y="1273"/>
                  </a:lnTo>
                  <a:close/>
                  <a:moveTo>
                    <a:pt x="270" y="40"/>
                  </a:moveTo>
                  <a:lnTo>
                    <a:pt x="270" y="40"/>
                  </a:lnTo>
                  <a:lnTo>
                    <a:pt x="327" y="40"/>
                  </a:lnTo>
                  <a:lnTo>
                    <a:pt x="327" y="1273"/>
                  </a:lnTo>
                  <a:lnTo>
                    <a:pt x="270" y="1273"/>
                  </a:lnTo>
                  <a:lnTo>
                    <a:pt x="270" y="40"/>
                  </a:lnTo>
                  <a:close/>
                  <a:moveTo>
                    <a:pt x="270" y="1313"/>
                  </a:moveTo>
                  <a:lnTo>
                    <a:pt x="270" y="1313"/>
                  </a:lnTo>
                  <a:lnTo>
                    <a:pt x="270" y="1313"/>
                  </a:lnTo>
                  <a:lnTo>
                    <a:pt x="367" y="1313"/>
                  </a:lnTo>
                  <a:lnTo>
                    <a:pt x="367" y="0"/>
                  </a:lnTo>
                  <a:lnTo>
                    <a:pt x="0" y="0"/>
                  </a:lnTo>
                  <a:lnTo>
                    <a:pt x="0" y="1313"/>
                  </a:lnTo>
                  <a:lnTo>
                    <a:pt x="97" y="1313"/>
                  </a:lnTo>
                  <a:lnTo>
                    <a:pt x="97" y="1313"/>
                  </a:lnTo>
                  <a:lnTo>
                    <a:pt x="137" y="1313"/>
                  </a:lnTo>
                  <a:lnTo>
                    <a:pt x="137" y="1313"/>
                  </a:lnTo>
                  <a:lnTo>
                    <a:pt x="230" y="1313"/>
                  </a:lnTo>
                  <a:lnTo>
                    <a:pt x="230" y="1313"/>
                  </a:lnTo>
                  <a:lnTo>
                    <a:pt x="270" y="13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4"/>
            <p:cNvSpPr>
              <a:spLocks/>
            </p:cNvSpPr>
            <p:nvPr/>
          </p:nvSpPr>
          <p:spPr bwMode="auto">
            <a:xfrm>
              <a:off x="6130131" y="2968626"/>
              <a:ext cx="349250" cy="63500"/>
            </a:xfrm>
            <a:custGeom>
              <a:avLst/>
              <a:gdLst>
                <a:gd name="T0" fmla="*/ 367 w 367"/>
                <a:gd name="T1" fmla="*/ 0 h 67"/>
                <a:gd name="T2" fmla="*/ 367 w 367"/>
                <a:gd name="T3" fmla="*/ 0 h 67"/>
                <a:gd name="T4" fmla="*/ 0 w 367"/>
                <a:gd name="T5" fmla="*/ 0 h 67"/>
                <a:gd name="T6" fmla="*/ 0 w 367"/>
                <a:gd name="T7" fmla="*/ 67 h 67"/>
                <a:gd name="T8" fmla="*/ 367 w 367"/>
                <a:gd name="T9" fmla="*/ 67 h 67"/>
                <a:gd name="T10" fmla="*/ 367 w 36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7" h="67">
                  <a:moveTo>
                    <a:pt x="367" y="0"/>
                  </a:moveTo>
                  <a:lnTo>
                    <a:pt x="367" y="0"/>
                  </a:lnTo>
                  <a:lnTo>
                    <a:pt x="0" y="0"/>
                  </a:lnTo>
                  <a:lnTo>
                    <a:pt x="0" y="67"/>
                  </a:lnTo>
                  <a:lnTo>
                    <a:pt x="367" y="67"/>
                  </a:lnTo>
                  <a:lnTo>
                    <a:pt x="3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5"/>
            <p:cNvSpPr>
              <a:spLocks/>
            </p:cNvSpPr>
            <p:nvPr/>
          </p:nvSpPr>
          <p:spPr bwMode="auto">
            <a:xfrm>
              <a:off x="6099175" y="2627313"/>
              <a:ext cx="411163" cy="325438"/>
            </a:xfrm>
            <a:custGeom>
              <a:avLst/>
              <a:gdLst>
                <a:gd name="T0" fmla="*/ 399 w 430"/>
                <a:gd name="T1" fmla="*/ 340 h 340"/>
                <a:gd name="T2" fmla="*/ 399 w 430"/>
                <a:gd name="T3" fmla="*/ 340 h 340"/>
                <a:gd name="T4" fmla="*/ 215 w 430"/>
                <a:gd name="T5" fmla="*/ 0 h 340"/>
                <a:gd name="T6" fmla="*/ 32 w 430"/>
                <a:gd name="T7" fmla="*/ 340 h 340"/>
                <a:gd name="T8" fmla="*/ 399 w 430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340">
                  <a:moveTo>
                    <a:pt x="399" y="340"/>
                  </a:moveTo>
                  <a:lnTo>
                    <a:pt x="399" y="340"/>
                  </a:lnTo>
                  <a:cubicBezTo>
                    <a:pt x="399" y="340"/>
                    <a:pt x="430" y="0"/>
                    <a:pt x="215" y="0"/>
                  </a:cubicBezTo>
                  <a:cubicBezTo>
                    <a:pt x="0" y="0"/>
                    <a:pt x="32" y="340"/>
                    <a:pt x="32" y="340"/>
                  </a:cubicBezTo>
                  <a:lnTo>
                    <a:pt x="399" y="34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7"/>
            <p:cNvSpPr>
              <a:spLocks noEditPoints="1"/>
            </p:cNvSpPr>
            <p:nvPr/>
          </p:nvSpPr>
          <p:spPr bwMode="auto">
            <a:xfrm>
              <a:off x="6128544" y="4310063"/>
              <a:ext cx="352425" cy="531813"/>
            </a:xfrm>
            <a:custGeom>
              <a:avLst/>
              <a:gdLst>
                <a:gd name="T0" fmla="*/ 214 w 369"/>
                <a:gd name="T1" fmla="*/ 338 h 554"/>
                <a:gd name="T2" fmla="*/ 214 w 369"/>
                <a:gd name="T3" fmla="*/ 338 h 554"/>
                <a:gd name="T4" fmla="*/ 155 w 369"/>
                <a:gd name="T5" fmla="*/ 338 h 554"/>
                <a:gd name="T6" fmla="*/ 56 w 369"/>
                <a:gd name="T7" fmla="*/ 40 h 554"/>
                <a:gd name="T8" fmla="*/ 313 w 369"/>
                <a:gd name="T9" fmla="*/ 40 h 554"/>
                <a:gd name="T10" fmla="*/ 214 w 369"/>
                <a:gd name="T11" fmla="*/ 338 h 554"/>
                <a:gd name="T12" fmla="*/ 113 w 369"/>
                <a:gd name="T13" fmla="*/ 338 h 554"/>
                <a:gd name="T14" fmla="*/ 113 w 369"/>
                <a:gd name="T15" fmla="*/ 338 h 554"/>
                <a:gd name="T16" fmla="*/ 184 w 369"/>
                <a:gd name="T17" fmla="*/ 554 h 554"/>
                <a:gd name="T18" fmla="*/ 256 w 369"/>
                <a:gd name="T19" fmla="*/ 338 h 554"/>
                <a:gd name="T20" fmla="*/ 369 w 369"/>
                <a:gd name="T21" fmla="*/ 0 h 554"/>
                <a:gd name="T22" fmla="*/ 0 w 369"/>
                <a:gd name="T23" fmla="*/ 0 h 554"/>
                <a:gd name="T24" fmla="*/ 113 w 369"/>
                <a:gd name="T25" fmla="*/ 338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9" h="554">
                  <a:moveTo>
                    <a:pt x="214" y="338"/>
                  </a:moveTo>
                  <a:lnTo>
                    <a:pt x="214" y="338"/>
                  </a:lnTo>
                  <a:lnTo>
                    <a:pt x="155" y="338"/>
                  </a:lnTo>
                  <a:lnTo>
                    <a:pt x="56" y="40"/>
                  </a:lnTo>
                  <a:lnTo>
                    <a:pt x="313" y="40"/>
                  </a:lnTo>
                  <a:lnTo>
                    <a:pt x="214" y="338"/>
                  </a:lnTo>
                  <a:close/>
                  <a:moveTo>
                    <a:pt x="113" y="338"/>
                  </a:moveTo>
                  <a:lnTo>
                    <a:pt x="113" y="338"/>
                  </a:lnTo>
                  <a:lnTo>
                    <a:pt x="184" y="554"/>
                  </a:lnTo>
                  <a:lnTo>
                    <a:pt x="256" y="338"/>
                  </a:lnTo>
                  <a:lnTo>
                    <a:pt x="369" y="0"/>
                  </a:lnTo>
                  <a:lnTo>
                    <a:pt x="0" y="0"/>
                  </a:lnTo>
                  <a:lnTo>
                    <a:pt x="113" y="33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11" name="Freeform 19"/>
          <p:cNvSpPr>
            <a:spLocks noEditPoints="1"/>
          </p:cNvSpPr>
          <p:nvPr/>
        </p:nvSpPr>
        <p:spPr bwMode="auto">
          <a:xfrm rot="1363540">
            <a:off x="1591477" y="2369237"/>
            <a:ext cx="1209819" cy="253100"/>
          </a:xfrm>
          <a:custGeom>
            <a:avLst/>
            <a:gdLst>
              <a:gd name="T0" fmla="*/ 2347 w 2387"/>
              <a:gd name="T1" fmla="*/ 458 h 498"/>
              <a:gd name="T2" fmla="*/ 40 w 2387"/>
              <a:gd name="T3" fmla="*/ 40 h 498"/>
              <a:gd name="T4" fmla="*/ 177 w 2387"/>
              <a:gd name="T5" fmla="*/ 298 h 498"/>
              <a:gd name="T6" fmla="*/ 217 w 2387"/>
              <a:gd name="T7" fmla="*/ 40 h 498"/>
              <a:gd name="T8" fmla="*/ 277 w 2387"/>
              <a:gd name="T9" fmla="*/ 159 h 498"/>
              <a:gd name="T10" fmla="*/ 317 w 2387"/>
              <a:gd name="T11" fmla="*/ 40 h 498"/>
              <a:gd name="T12" fmla="*/ 377 w 2387"/>
              <a:gd name="T13" fmla="*/ 159 h 498"/>
              <a:gd name="T14" fmla="*/ 417 w 2387"/>
              <a:gd name="T15" fmla="*/ 40 h 498"/>
              <a:gd name="T16" fmla="*/ 477 w 2387"/>
              <a:gd name="T17" fmla="*/ 159 h 498"/>
              <a:gd name="T18" fmla="*/ 517 w 2387"/>
              <a:gd name="T19" fmla="*/ 40 h 498"/>
              <a:gd name="T20" fmla="*/ 577 w 2387"/>
              <a:gd name="T21" fmla="*/ 159 h 498"/>
              <a:gd name="T22" fmla="*/ 617 w 2387"/>
              <a:gd name="T23" fmla="*/ 40 h 498"/>
              <a:gd name="T24" fmla="*/ 674 w 2387"/>
              <a:gd name="T25" fmla="*/ 298 h 498"/>
              <a:gd name="T26" fmla="*/ 714 w 2387"/>
              <a:gd name="T27" fmla="*/ 40 h 498"/>
              <a:gd name="T28" fmla="*/ 774 w 2387"/>
              <a:gd name="T29" fmla="*/ 159 h 498"/>
              <a:gd name="T30" fmla="*/ 814 w 2387"/>
              <a:gd name="T31" fmla="*/ 40 h 498"/>
              <a:gd name="T32" fmla="*/ 874 w 2387"/>
              <a:gd name="T33" fmla="*/ 159 h 498"/>
              <a:gd name="T34" fmla="*/ 914 w 2387"/>
              <a:gd name="T35" fmla="*/ 40 h 498"/>
              <a:gd name="T36" fmla="*/ 974 w 2387"/>
              <a:gd name="T37" fmla="*/ 159 h 498"/>
              <a:gd name="T38" fmla="*/ 1014 w 2387"/>
              <a:gd name="T39" fmla="*/ 40 h 498"/>
              <a:gd name="T40" fmla="*/ 1074 w 2387"/>
              <a:gd name="T41" fmla="*/ 159 h 498"/>
              <a:gd name="T42" fmla="*/ 1114 w 2387"/>
              <a:gd name="T43" fmla="*/ 40 h 498"/>
              <a:gd name="T44" fmla="*/ 1187 w 2387"/>
              <a:gd name="T45" fmla="*/ 298 h 498"/>
              <a:gd name="T46" fmla="*/ 1227 w 2387"/>
              <a:gd name="T47" fmla="*/ 40 h 498"/>
              <a:gd name="T48" fmla="*/ 1287 w 2387"/>
              <a:gd name="T49" fmla="*/ 159 h 498"/>
              <a:gd name="T50" fmla="*/ 1327 w 2387"/>
              <a:gd name="T51" fmla="*/ 40 h 498"/>
              <a:gd name="T52" fmla="*/ 1387 w 2387"/>
              <a:gd name="T53" fmla="*/ 159 h 498"/>
              <a:gd name="T54" fmla="*/ 1427 w 2387"/>
              <a:gd name="T55" fmla="*/ 40 h 498"/>
              <a:gd name="T56" fmla="*/ 1487 w 2387"/>
              <a:gd name="T57" fmla="*/ 159 h 498"/>
              <a:gd name="T58" fmla="*/ 1527 w 2387"/>
              <a:gd name="T59" fmla="*/ 40 h 498"/>
              <a:gd name="T60" fmla="*/ 1587 w 2387"/>
              <a:gd name="T61" fmla="*/ 159 h 498"/>
              <a:gd name="T62" fmla="*/ 1627 w 2387"/>
              <a:gd name="T63" fmla="*/ 40 h 498"/>
              <a:gd name="T64" fmla="*/ 1684 w 2387"/>
              <a:gd name="T65" fmla="*/ 298 h 498"/>
              <a:gd name="T66" fmla="*/ 1724 w 2387"/>
              <a:gd name="T67" fmla="*/ 40 h 498"/>
              <a:gd name="T68" fmla="*/ 1784 w 2387"/>
              <a:gd name="T69" fmla="*/ 159 h 498"/>
              <a:gd name="T70" fmla="*/ 1824 w 2387"/>
              <a:gd name="T71" fmla="*/ 40 h 498"/>
              <a:gd name="T72" fmla="*/ 1884 w 2387"/>
              <a:gd name="T73" fmla="*/ 159 h 498"/>
              <a:gd name="T74" fmla="*/ 1924 w 2387"/>
              <a:gd name="T75" fmla="*/ 40 h 498"/>
              <a:gd name="T76" fmla="*/ 1984 w 2387"/>
              <a:gd name="T77" fmla="*/ 159 h 498"/>
              <a:gd name="T78" fmla="*/ 2024 w 2387"/>
              <a:gd name="T79" fmla="*/ 40 h 498"/>
              <a:gd name="T80" fmla="*/ 2084 w 2387"/>
              <a:gd name="T81" fmla="*/ 159 h 498"/>
              <a:gd name="T82" fmla="*/ 2124 w 2387"/>
              <a:gd name="T83" fmla="*/ 40 h 498"/>
              <a:gd name="T84" fmla="*/ 2170 w 2387"/>
              <a:gd name="T85" fmla="*/ 298 h 498"/>
              <a:gd name="T86" fmla="*/ 2210 w 2387"/>
              <a:gd name="T87" fmla="*/ 40 h 498"/>
              <a:gd name="T88" fmla="*/ 2347 w 2387"/>
              <a:gd name="T89" fmla="*/ 458 h 498"/>
              <a:gd name="T90" fmla="*/ 0 w 2387"/>
              <a:gd name="T91" fmla="*/ 498 h 498"/>
              <a:gd name="T92" fmla="*/ 2387 w 2387"/>
              <a:gd name="T93" fmla="*/ 0 h 498"/>
              <a:gd name="T94" fmla="*/ 0 w 2387"/>
              <a:gd name="T95" fmla="*/ 498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87" h="498">
                <a:moveTo>
                  <a:pt x="2347" y="458"/>
                </a:moveTo>
                <a:lnTo>
                  <a:pt x="2347" y="458"/>
                </a:lnTo>
                <a:lnTo>
                  <a:pt x="40" y="458"/>
                </a:lnTo>
                <a:lnTo>
                  <a:pt x="40" y="40"/>
                </a:lnTo>
                <a:lnTo>
                  <a:pt x="177" y="40"/>
                </a:lnTo>
                <a:lnTo>
                  <a:pt x="177" y="298"/>
                </a:lnTo>
                <a:lnTo>
                  <a:pt x="217" y="298"/>
                </a:lnTo>
                <a:lnTo>
                  <a:pt x="217" y="40"/>
                </a:lnTo>
                <a:lnTo>
                  <a:pt x="277" y="40"/>
                </a:lnTo>
                <a:lnTo>
                  <a:pt x="277" y="159"/>
                </a:lnTo>
                <a:lnTo>
                  <a:pt x="317" y="159"/>
                </a:lnTo>
                <a:lnTo>
                  <a:pt x="317" y="40"/>
                </a:lnTo>
                <a:lnTo>
                  <a:pt x="377" y="40"/>
                </a:lnTo>
                <a:lnTo>
                  <a:pt x="377" y="159"/>
                </a:lnTo>
                <a:lnTo>
                  <a:pt x="417" y="159"/>
                </a:lnTo>
                <a:lnTo>
                  <a:pt x="417" y="40"/>
                </a:lnTo>
                <a:lnTo>
                  <a:pt x="477" y="40"/>
                </a:lnTo>
                <a:lnTo>
                  <a:pt x="477" y="159"/>
                </a:lnTo>
                <a:lnTo>
                  <a:pt x="517" y="159"/>
                </a:lnTo>
                <a:lnTo>
                  <a:pt x="517" y="40"/>
                </a:lnTo>
                <a:lnTo>
                  <a:pt x="577" y="40"/>
                </a:lnTo>
                <a:lnTo>
                  <a:pt x="577" y="159"/>
                </a:lnTo>
                <a:lnTo>
                  <a:pt x="617" y="159"/>
                </a:lnTo>
                <a:lnTo>
                  <a:pt x="617" y="40"/>
                </a:lnTo>
                <a:lnTo>
                  <a:pt x="674" y="40"/>
                </a:lnTo>
                <a:lnTo>
                  <a:pt x="674" y="298"/>
                </a:lnTo>
                <a:lnTo>
                  <a:pt x="714" y="298"/>
                </a:lnTo>
                <a:lnTo>
                  <a:pt x="714" y="40"/>
                </a:lnTo>
                <a:lnTo>
                  <a:pt x="774" y="40"/>
                </a:lnTo>
                <a:lnTo>
                  <a:pt x="774" y="159"/>
                </a:lnTo>
                <a:lnTo>
                  <a:pt x="814" y="159"/>
                </a:lnTo>
                <a:lnTo>
                  <a:pt x="814" y="40"/>
                </a:lnTo>
                <a:lnTo>
                  <a:pt x="874" y="40"/>
                </a:lnTo>
                <a:lnTo>
                  <a:pt x="874" y="159"/>
                </a:lnTo>
                <a:lnTo>
                  <a:pt x="914" y="159"/>
                </a:lnTo>
                <a:lnTo>
                  <a:pt x="914" y="40"/>
                </a:lnTo>
                <a:lnTo>
                  <a:pt x="974" y="40"/>
                </a:lnTo>
                <a:lnTo>
                  <a:pt x="974" y="159"/>
                </a:lnTo>
                <a:lnTo>
                  <a:pt x="1014" y="159"/>
                </a:lnTo>
                <a:lnTo>
                  <a:pt x="1014" y="40"/>
                </a:lnTo>
                <a:lnTo>
                  <a:pt x="1074" y="40"/>
                </a:lnTo>
                <a:lnTo>
                  <a:pt x="1074" y="159"/>
                </a:lnTo>
                <a:lnTo>
                  <a:pt x="1114" y="159"/>
                </a:lnTo>
                <a:lnTo>
                  <a:pt x="1114" y="40"/>
                </a:lnTo>
                <a:lnTo>
                  <a:pt x="1187" y="40"/>
                </a:lnTo>
                <a:lnTo>
                  <a:pt x="1187" y="298"/>
                </a:lnTo>
                <a:lnTo>
                  <a:pt x="1227" y="298"/>
                </a:lnTo>
                <a:lnTo>
                  <a:pt x="1227" y="40"/>
                </a:lnTo>
                <a:lnTo>
                  <a:pt x="1287" y="40"/>
                </a:lnTo>
                <a:lnTo>
                  <a:pt x="1287" y="159"/>
                </a:lnTo>
                <a:lnTo>
                  <a:pt x="1327" y="159"/>
                </a:lnTo>
                <a:lnTo>
                  <a:pt x="1327" y="40"/>
                </a:lnTo>
                <a:lnTo>
                  <a:pt x="1387" y="40"/>
                </a:lnTo>
                <a:lnTo>
                  <a:pt x="1387" y="159"/>
                </a:lnTo>
                <a:lnTo>
                  <a:pt x="1427" y="159"/>
                </a:lnTo>
                <a:lnTo>
                  <a:pt x="1427" y="40"/>
                </a:lnTo>
                <a:lnTo>
                  <a:pt x="1487" y="40"/>
                </a:lnTo>
                <a:lnTo>
                  <a:pt x="1487" y="159"/>
                </a:lnTo>
                <a:lnTo>
                  <a:pt x="1527" y="159"/>
                </a:lnTo>
                <a:lnTo>
                  <a:pt x="1527" y="40"/>
                </a:lnTo>
                <a:lnTo>
                  <a:pt x="1587" y="40"/>
                </a:lnTo>
                <a:lnTo>
                  <a:pt x="1587" y="159"/>
                </a:lnTo>
                <a:lnTo>
                  <a:pt x="1627" y="159"/>
                </a:lnTo>
                <a:lnTo>
                  <a:pt x="1627" y="40"/>
                </a:lnTo>
                <a:lnTo>
                  <a:pt x="1684" y="40"/>
                </a:lnTo>
                <a:lnTo>
                  <a:pt x="1684" y="298"/>
                </a:lnTo>
                <a:lnTo>
                  <a:pt x="1724" y="298"/>
                </a:lnTo>
                <a:lnTo>
                  <a:pt x="1724" y="40"/>
                </a:lnTo>
                <a:lnTo>
                  <a:pt x="1784" y="40"/>
                </a:lnTo>
                <a:lnTo>
                  <a:pt x="1784" y="159"/>
                </a:lnTo>
                <a:lnTo>
                  <a:pt x="1824" y="159"/>
                </a:lnTo>
                <a:lnTo>
                  <a:pt x="1824" y="40"/>
                </a:lnTo>
                <a:lnTo>
                  <a:pt x="1884" y="40"/>
                </a:lnTo>
                <a:lnTo>
                  <a:pt x="1884" y="159"/>
                </a:lnTo>
                <a:lnTo>
                  <a:pt x="1924" y="159"/>
                </a:lnTo>
                <a:lnTo>
                  <a:pt x="1924" y="40"/>
                </a:lnTo>
                <a:lnTo>
                  <a:pt x="1984" y="40"/>
                </a:lnTo>
                <a:lnTo>
                  <a:pt x="1984" y="159"/>
                </a:lnTo>
                <a:lnTo>
                  <a:pt x="2024" y="159"/>
                </a:lnTo>
                <a:lnTo>
                  <a:pt x="2024" y="40"/>
                </a:lnTo>
                <a:lnTo>
                  <a:pt x="2084" y="40"/>
                </a:lnTo>
                <a:lnTo>
                  <a:pt x="2084" y="159"/>
                </a:lnTo>
                <a:lnTo>
                  <a:pt x="2124" y="159"/>
                </a:lnTo>
                <a:lnTo>
                  <a:pt x="2124" y="40"/>
                </a:lnTo>
                <a:lnTo>
                  <a:pt x="2170" y="40"/>
                </a:lnTo>
                <a:lnTo>
                  <a:pt x="2170" y="298"/>
                </a:lnTo>
                <a:lnTo>
                  <a:pt x="2210" y="298"/>
                </a:lnTo>
                <a:lnTo>
                  <a:pt x="2210" y="40"/>
                </a:lnTo>
                <a:lnTo>
                  <a:pt x="2347" y="40"/>
                </a:lnTo>
                <a:lnTo>
                  <a:pt x="2347" y="458"/>
                </a:lnTo>
                <a:close/>
                <a:moveTo>
                  <a:pt x="0" y="498"/>
                </a:moveTo>
                <a:lnTo>
                  <a:pt x="0" y="498"/>
                </a:lnTo>
                <a:lnTo>
                  <a:pt x="2387" y="498"/>
                </a:lnTo>
                <a:lnTo>
                  <a:pt x="2387" y="0"/>
                </a:lnTo>
                <a:lnTo>
                  <a:pt x="0" y="0"/>
                </a:lnTo>
                <a:lnTo>
                  <a:pt x="0" y="49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2" name="Freeform 20"/>
          <p:cNvSpPr>
            <a:spLocks/>
          </p:cNvSpPr>
          <p:nvPr/>
        </p:nvSpPr>
        <p:spPr bwMode="auto">
          <a:xfrm rot="20253209">
            <a:off x="1412833" y="1062017"/>
            <a:ext cx="271863" cy="880837"/>
          </a:xfrm>
          <a:custGeom>
            <a:avLst/>
            <a:gdLst>
              <a:gd name="T0" fmla="*/ 772 w 831"/>
              <a:gd name="T1" fmla="*/ 279 h 2682"/>
              <a:gd name="T2" fmla="*/ 772 w 831"/>
              <a:gd name="T3" fmla="*/ 279 h 2682"/>
              <a:gd name="T4" fmla="*/ 772 w 831"/>
              <a:gd name="T5" fmla="*/ 0 h 2682"/>
              <a:gd name="T6" fmla="*/ 622 w 831"/>
              <a:gd name="T7" fmla="*/ 0 h 2682"/>
              <a:gd name="T8" fmla="*/ 622 w 831"/>
              <a:gd name="T9" fmla="*/ 279 h 2682"/>
              <a:gd name="T10" fmla="*/ 557 w 831"/>
              <a:gd name="T11" fmla="*/ 279 h 2682"/>
              <a:gd name="T12" fmla="*/ 557 w 831"/>
              <a:gd name="T13" fmla="*/ 900 h 2682"/>
              <a:gd name="T14" fmla="*/ 606 w 831"/>
              <a:gd name="T15" fmla="*/ 900 h 2682"/>
              <a:gd name="T16" fmla="*/ 102 w 831"/>
              <a:gd name="T17" fmla="*/ 2121 h 2682"/>
              <a:gd name="T18" fmla="*/ 130 w 831"/>
              <a:gd name="T19" fmla="*/ 2133 h 2682"/>
              <a:gd name="T20" fmla="*/ 40 w 831"/>
              <a:gd name="T21" fmla="*/ 2350 h 2682"/>
              <a:gd name="T22" fmla="*/ 62 w 831"/>
              <a:gd name="T23" fmla="*/ 2359 h 2682"/>
              <a:gd name="T24" fmla="*/ 0 w 831"/>
              <a:gd name="T25" fmla="*/ 2510 h 2682"/>
              <a:gd name="T26" fmla="*/ 24 w 831"/>
              <a:gd name="T27" fmla="*/ 2519 h 2682"/>
              <a:gd name="T28" fmla="*/ 86 w 831"/>
              <a:gd name="T29" fmla="*/ 2369 h 2682"/>
              <a:gd name="T30" fmla="*/ 108 w 831"/>
              <a:gd name="T31" fmla="*/ 2378 h 2682"/>
              <a:gd name="T32" fmla="*/ 198 w 831"/>
              <a:gd name="T33" fmla="*/ 2161 h 2682"/>
              <a:gd name="T34" fmla="*/ 226 w 831"/>
              <a:gd name="T35" fmla="*/ 2172 h 2682"/>
              <a:gd name="T36" fmla="*/ 630 w 831"/>
              <a:gd name="T37" fmla="*/ 1191 h 2682"/>
              <a:gd name="T38" fmla="*/ 630 w 831"/>
              <a:gd name="T39" fmla="*/ 2284 h 2682"/>
              <a:gd name="T40" fmla="*/ 660 w 831"/>
              <a:gd name="T41" fmla="*/ 2284 h 2682"/>
              <a:gd name="T42" fmla="*/ 660 w 831"/>
              <a:gd name="T43" fmla="*/ 2519 h 2682"/>
              <a:gd name="T44" fmla="*/ 684 w 831"/>
              <a:gd name="T45" fmla="*/ 2519 h 2682"/>
              <a:gd name="T46" fmla="*/ 684 w 831"/>
              <a:gd name="T47" fmla="*/ 2682 h 2682"/>
              <a:gd name="T48" fmla="*/ 710 w 831"/>
              <a:gd name="T49" fmla="*/ 2682 h 2682"/>
              <a:gd name="T50" fmla="*/ 710 w 831"/>
              <a:gd name="T51" fmla="*/ 2519 h 2682"/>
              <a:gd name="T52" fmla="*/ 734 w 831"/>
              <a:gd name="T53" fmla="*/ 2519 h 2682"/>
              <a:gd name="T54" fmla="*/ 734 w 831"/>
              <a:gd name="T55" fmla="*/ 2284 h 2682"/>
              <a:gd name="T56" fmla="*/ 764 w 831"/>
              <a:gd name="T57" fmla="*/ 2284 h 2682"/>
              <a:gd name="T58" fmla="*/ 764 w 831"/>
              <a:gd name="T59" fmla="*/ 900 h 2682"/>
              <a:gd name="T60" fmla="*/ 831 w 831"/>
              <a:gd name="T61" fmla="*/ 900 h 2682"/>
              <a:gd name="T62" fmla="*/ 831 w 831"/>
              <a:gd name="T63" fmla="*/ 279 h 2682"/>
              <a:gd name="T64" fmla="*/ 772 w 831"/>
              <a:gd name="T65" fmla="*/ 279 h 2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31" h="2682">
                <a:moveTo>
                  <a:pt x="772" y="279"/>
                </a:moveTo>
                <a:lnTo>
                  <a:pt x="772" y="279"/>
                </a:lnTo>
                <a:lnTo>
                  <a:pt x="772" y="0"/>
                </a:lnTo>
                <a:lnTo>
                  <a:pt x="622" y="0"/>
                </a:lnTo>
                <a:lnTo>
                  <a:pt x="622" y="279"/>
                </a:lnTo>
                <a:lnTo>
                  <a:pt x="557" y="279"/>
                </a:lnTo>
                <a:lnTo>
                  <a:pt x="557" y="900"/>
                </a:lnTo>
                <a:lnTo>
                  <a:pt x="606" y="900"/>
                </a:lnTo>
                <a:lnTo>
                  <a:pt x="102" y="2121"/>
                </a:lnTo>
                <a:lnTo>
                  <a:pt x="130" y="2133"/>
                </a:lnTo>
                <a:lnTo>
                  <a:pt x="40" y="2350"/>
                </a:lnTo>
                <a:lnTo>
                  <a:pt x="62" y="2359"/>
                </a:lnTo>
                <a:lnTo>
                  <a:pt x="0" y="2510"/>
                </a:lnTo>
                <a:lnTo>
                  <a:pt x="24" y="2519"/>
                </a:lnTo>
                <a:lnTo>
                  <a:pt x="86" y="2369"/>
                </a:lnTo>
                <a:lnTo>
                  <a:pt x="108" y="2378"/>
                </a:lnTo>
                <a:lnTo>
                  <a:pt x="198" y="2161"/>
                </a:lnTo>
                <a:lnTo>
                  <a:pt x="226" y="2172"/>
                </a:lnTo>
                <a:lnTo>
                  <a:pt x="630" y="1191"/>
                </a:lnTo>
                <a:lnTo>
                  <a:pt x="630" y="2284"/>
                </a:lnTo>
                <a:lnTo>
                  <a:pt x="660" y="2284"/>
                </a:lnTo>
                <a:lnTo>
                  <a:pt x="660" y="2519"/>
                </a:lnTo>
                <a:lnTo>
                  <a:pt x="684" y="2519"/>
                </a:lnTo>
                <a:lnTo>
                  <a:pt x="684" y="2682"/>
                </a:lnTo>
                <a:lnTo>
                  <a:pt x="710" y="2682"/>
                </a:lnTo>
                <a:lnTo>
                  <a:pt x="710" y="2519"/>
                </a:lnTo>
                <a:lnTo>
                  <a:pt x="734" y="2519"/>
                </a:lnTo>
                <a:lnTo>
                  <a:pt x="734" y="2284"/>
                </a:lnTo>
                <a:lnTo>
                  <a:pt x="764" y="2284"/>
                </a:lnTo>
                <a:lnTo>
                  <a:pt x="764" y="900"/>
                </a:lnTo>
                <a:lnTo>
                  <a:pt x="831" y="900"/>
                </a:lnTo>
                <a:lnTo>
                  <a:pt x="831" y="279"/>
                </a:lnTo>
                <a:lnTo>
                  <a:pt x="772" y="279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13" name="组合 45"/>
          <p:cNvGrpSpPr/>
          <p:nvPr userDrawn="1"/>
        </p:nvGrpSpPr>
        <p:grpSpPr>
          <a:xfrm rot="2116298">
            <a:off x="2485156" y="1705025"/>
            <a:ext cx="722933" cy="629672"/>
            <a:chOff x="501650" y="3292475"/>
            <a:chExt cx="1735138" cy="1511300"/>
          </a:xfrm>
          <a:solidFill>
            <a:schemeClr val="bg1">
              <a:alpha val="10000"/>
            </a:schemeClr>
          </a:solidFill>
        </p:grpSpPr>
        <p:sp>
          <p:nvSpPr>
            <p:cNvPr id="130" name="Freeform 5"/>
            <p:cNvSpPr>
              <a:spLocks/>
            </p:cNvSpPr>
            <p:nvPr/>
          </p:nvSpPr>
          <p:spPr bwMode="auto">
            <a:xfrm>
              <a:off x="501650" y="3292475"/>
              <a:ext cx="1735138" cy="893762"/>
            </a:xfrm>
            <a:custGeom>
              <a:avLst/>
              <a:gdLst>
                <a:gd name="T0" fmla="*/ 0 w 943"/>
                <a:gd name="T1" fmla="*/ 242 h 484"/>
                <a:gd name="T2" fmla="*/ 0 w 943"/>
                <a:gd name="T3" fmla="*/ 242 h 484"/>
                <a:gd name="T4" fmla="*/ 471 w 943"/>
                <a:gd name="T5" fmla="*/ 484 h 484"/>
                <a:gd name="T6" fmla="*/ 943 w 943"/>
                <a:gd name="T7" fmla="*/ 242 h 484"/>
                <a:gd name="T8" fmla="*/ 471 w 943"/>
                <a:gd name="T9" fmla="*/ 0 h 484"/>
                <a:gd name="T10" fmla="*/ 0 w 943"/>
                <a:gd name="T11" fmla="*/ 242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3" h="484">
                  <a:moveTo>
                    <a:pt x="0" y="242"/>
                  </a:moveTo>
                  <a:lnTo>
                    <a:pt x="0" y="242"/>
                  </a:lnTo>
                  <a:lnTo>
                    <a:pt x="471" y="484"/>
                  </a:lnTo>
                  <a:lnTo>
                    <a:pt x="943" y="242"/>
                  </a:lnTo>
                  <a:lnTo>
                    <a:pt x="471" y="0"/>
                  </a:lnTo>
                  <a:lnTo>
                    <a:pt x="0" y="24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6"/>
            <p:cNvSpPr>
              <a:spLocks/>
            </p:cNvSpPr>
            <p:nvPr/>
          </p:nvSpPr>
          <p:spPr bwMode="auto">
            <a:xfrm>
              <a:off x="728663" y="3959225"/>
              <a:ext cx="1285875" cy="758825"/>
            </a:xfrm>
            <a:custGeom>
              <a:avLst/>
              <a:gdLst>
                <a:gd name="T0" fmla="*/ 349 w 699"/>
                <a:gd name="T1" fmla="*/ 179 h 412"/>
                <a:gd name="T2" fmla="*/ 349 w 699"/>
                <a:gd name="T3" fmla="*/ 179 h 412"/>
                <a:gd name="T4" fmla="*/ 0 w 699"/>
                <a:gd name="T5" fmla="*/ 0 h 412"/>
                <a:gd name="T6" fmla="*/ 0 w 699"/>
                <a:gd name="T7" fmla="*/ 233 h 412"/>
                <a:gd name="T8" fmla="*/ 349 w 699"/>
                <a:gd name="T9" fmla="*/ 412 h 412"/>
                <a:gd name="T10" fmla="*/ 699 w 699"/>
                <a:gd name="T11" fmla="*/ 233 h 412"/>
                <a:gd name="T12" fmla="*/ 699 w 699"/>
                <a:gd name="T13" fmla="*/ 0 h 412"/>
                <a:gd name="T14" fmla="*/ 349 w 699"/>
                <a:gd name="T15" fmla="*/ 179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9" h="412">
                  <a:moveTo>
                    <a:pt x="349" y="179"/>
                  </a:moveTo>
                  <a:lnTo>
                    <a:pt x="349" y="179"/>
                  </a:lnTo>
                  <a:lnTo>
                    <a:pt x="0" y="0"/>
                  </a:lnTo>
                  <a:lnTo>
                    <a:pt x="0" y="233"/>
                  </a:lnTo>
                  <a:lnTo>
                    <a:pt x="349" y="412"/>
                  </a:lnTo>
                  <a:lnTo>
                    <a:pt x="699" y="233"/>
                  </a:lnTo>
                  <a:lnTo>
                    <a:pt x="699" y="0"/>
                  </a:lnTo>
                  <a:lnTo>
                    <a:pt x="349" y="1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7"/>
            <p:cNvSpPr>
              <a:spLocks/>
            </p:cNvSpPr>
            <p:nvPr/>
          </p:nvSpPr>
          <p:spPr bwMode="auto">
            <a:xfrm>
              <a:off x="514350" y="4095750"/>
              <a:ext cx="68263" cy="708025"/>
            </a:xfrm>
            <a:custGeom>
              <a:avLst/>
              <a:gdLst>
                <a:gd name="T0" fmla="*/ 0 w 37"/>
                <a:gd name="T1" fmla="*/ 384 h 384"/>
                <a:gd name="T2" fmla="*/ 0 w 37"/>
                <a:gd name="T3" fmla="*/ 384 h 384"/>
                <a:gd name="T4" fmla="*/ 37 w 37"/>
                <a:gd name="T5" fmla="*/ 384 h 384"/>
                <a:gd name="T6" fmla="*/ 37 w 37"/>
                <a:gd name="T7" fmla="*/ 0 h 384"/>
                <a:gd name="T8" fmla="*/ 0 w 37"/>
                <a:gd name="T9" fmla="*/ 0 h 384"/>
                <a:gd name="T10" fmla="*/ 0 w 37"/>
                <a:gd name="T11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4">
                  <a:moveTo>
                    <a:pt x="0" y="384"/>
                  </a:moveTo>
                  <a:lnTo>
                    <a:pt x="0" y="384"/>
                  </a:lnTo>
                  <a:lnTo>
                    <a:pt x="37" y="384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38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8"/>
            <p:cNvSpPr>
              <a:spLocks/>
            </p:cNvSpPr>
            <p:nvPr/>
          </p:nvSpPr>
          <p:spPr bwMode="auto">
            <a:xfrm>
              <a:off x="511175" y="3986212"/>
              <a:ext cx="74613" cy="76200"/>
            </a:xfrm>
            <a:custGeom>
              <a:avLst/>
              <a:gdLst>
                <a:gd name="T0" fmla="*/ 41 w 41"/>
                <a:gd name="T1" fmla="*/ 21 h 41"/>
                <a:gd name="T2" fmla="*/ 41 w 41"/>
                <a:gd name="T3" fmla="*/ 21 h 41"/>
                <a:gd name="T4" fmla="*/ 20 w 41"/>
                <a:gd name="T5" fmla="*/ 41 h 41"/>
                <a:gd name="T6" fmla="*/ 0 w 41"/>
                <a:gd name="T7" fmla="*/ 21 h 41"/>
                <a:gd name="T8" fmla="*/ 20 w 41"/>
                <a:gd name="T9" fmla="*/ 0 h 41"/>
                <a:gd name="T10" fmla="*/ 41 w 41"/>
                <a:gd name="T11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41">
                  <a:moveTo>
                    <a:pt x="41" y="21"/>
                  </a:moveTo>
                  <a:lnTo>
                    <a:pt x="41" y="21"/>
                  </a:lnTo>
                  <a:cubicBezTo>
                    <a:pt x="41" y="32"/>
                    <a:pt x="32" y="41"/>
                    <a:pt x="20" y="41"/>
                  </a:cubicBezTo>
                  <a:cubicBezTo>
                    <a:pt x="9" y="41"/>
                    <a:pt x="0" y="32"/>
                    <a:pt x="0" y="21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1" y="9"/>
                    <a:pt x="41" y="2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9"/>
            <p:cNvSpPr>
              <a:spLocks/>
            </p:cNvSpPr>
            <p:nvPr/>
          </p:nvSpPr>
          <p:spPr bwMode="auto">
            <a:xfrm>
              <a:off x="541338" y="3738562"/>
              <a:ext cx="14288" cy="401637"/>
            </a:xfrm>
            <a:custGeom>
              <a:avLst/>
              <a:gdLst>
                <a:gd name="T0" fmla="*/ 7 w 7"/>
                <a:gd name="T1" fmla="*/ 217 h 217"/>
                <a:gd name="T2" fmla="*/ 7 w 7"/>
                <a:gd name="T3" fmla="*/ 217 h 217"/>
                <a:gd name="T4" fmla="*/ 0 w 7"/>
                <a:gd name="T5" fmla="*/ 217 h 217"/>
                <a:gd name="T6" fmla="*/ 0 w 7"/>
                <a:gd name="T7" fmla="*/ 0 h 217"/>
                <a:gd name="T8" fmla="*/ 7 w 7"/>
                <a:gd name="T9" fmla="*/ 0 h 217"/>
                <a:gd name="T10" fmla="*/ 7 w 7"/>
                <a:gd name="T11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17">
                  <a:moveTo>
                    <a:pt x="7" y="217"/>
                  </a:moveTo>
                  <a:lnTo>
                    <a:pt x="7" y="217"/>
                  </a:lnTo>
                  <a:lnTo>
                    <a:pt x="0" y="217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4" name="组合 46"/>
          <p:cNvGrpSpPr/>
          <p:nvPr userDrawn="1"/>
        </p:nvGrpSpPr>
        <p:grpSpPr>
          <a:xfrm rot="19680185">
            <a:off x="-263276" y="379440"/>
            <a:ext cx="920458" cy="709092"/>
            <a:chOff x="2486025" y="3619500"/>
            <a:chExt cx="1500188" cy="1155700"/>
          </a:xfrm>
          <a:solidFill>
            <a:schemeClr val="bg1">
              <a:alpha val="10000"/>
            </a:schemeClr>
          </a:solidFill>
        </p:grpSpPr>
        <p:sp>
          <p:nvSpPr>
            <p:cNvPr id="128" name="Freeform 26"/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27"/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15" name="Freeform 29"/>
          <p:cNvSpPr>
            <a:spLocks noEditPoints="1"/>
          </p:cNvSpPr>
          <p:nvPr userDrawn="1"/>
        </p:nvSpPr>
        <p:spPr bwMode="auto">
          <a:xfrm>
            <a:off x="2014889" y="-672068"/>
            <a:ext cx="905329" cy="907255"/>
          </a:xfrm>
          <a:custGeom>
            <a:avLst/>
            <a:gdLst>
              <a:gd name="T0" fmla="*/ 578 w 811"/>
              <a:gd name="T1" fmla="*/ 436 h 811"/>
              <a:gd name="T2" fmla="*/ 578 w 811"/>
              <a:gd name="T3" fmla="*/ 436 h 811"/>
              <a:gd name="T4" fmla="*/ 531 w 811"/>
              <a:gd name="T5" fmla="*/ 269 h 811"/>
              <a:gd name="T6" fmla="*/ 698 w 811"/>
              <a:gd name="T7" fmla="*/ 222 h 811"/>
              <a:gd name="T8" fmla="*/ 745 w 811"/>
              <a:gd name="T9" fmla="*/ 389 h 811"/>
              <a:gd name="T10" fmla="*/ 578 w 811"/>
              <a:gd name="T11" fmla="*/ 436 h 811"/>
              <a:gd name="T12" fmla="*/ 656 w 811"/>
              <a:gd name="T13" fmla="*/ 663 h 811"/>
              <a:gd name="T14" fmla="*/ 656 w 811"/>
              <a:gd name="T15" fmla="*/ 663 h 811"/>
              <a:gd name="T16" fmla="*/ 489 w 811"/>
              <a:gd name="T17" fmla="*/ 710 h 811"/>
              <a:gd name="T18" fmla="*/ 441 w 811"/>
              <a:gd name="T19" fmla="*/ 543 h 811"/>
              <a:gd name="T20" fmla="*/ 609 w 811"/>
              <a:gd name="T21" fmla="*/ 495 h 811"/>
              <a:gd name="T22" fmla="*/ 656 w 811"/>
              <a:gd name="T23" fmla="*/ 663 h 811"/>
              <a:gd name="T24" fmla="*/ 366 w 811"/>
              <a:gd name="T25" fmla="*/ 405 h 811"/>
              <a:gd name="T26" fmla="*/ 366 w 811"/>
              <a:gd name="T27" fmla="*/ 405 h 811"/>
              <a:gd name="T28" fmla="*/ 405 w 811"/>
              <a:gd name="T29" fmla="*/ 366 h 811"/>
              <a:gd name="T30" fmla="*/ 444 w 811"/>
              <a:gd name="T31" fmla="*/ 405 h 811"/>
              <a:gd name="T32" fmla="*/ 405 w 811"/>
              <a:gd name="T33" fmla="*/ 444 h 811"/>
              <a:gd name="T34" fmla="*/ 366 w 811"/>
              <a:gd name="T35" fmla="*/ 405 h 811"/>
              <a:gd name="T36" fmla="*/ 369 w 811"/>
              <a:gd name="T37" fmla="*/ 663 h 811"/>
              <a:gd name="T38" fmla="*/ 369 w 811"/>
              <a:gd name="T39" fmla="*/ 663 h 811"/>
              <a:gd name="T40" fmla="*/ 201 w 811"/>
              <a:gd name="T41" fmla="*/ 710 h 811"/>
              <a:gd name="T42" fmla="*/ 154 w 811"/>
              <a:gd name="T43" fmla="*/ 543 h 811"/>
              <a:gd name="T44" fmla="*/ 321 w 811"/>
              <a:gd name="T45" fmla="*/ 495 h 811"/>
              <a:gd name="T46" fmla="*/ 369 w 811"/>
              <a:gd name="T47" fmla="*/ 663 h 811"/>
              <a:gd name="T48" fmla="*/ 112 w 811"/>
              <a:gd name="T49" fmla="*/ 436 h 811"/>
              <a:gd name="T50" fmla="*/ 112 w 811"/>
              <a:gd name="T51" fmla="*/ 436 h 811"/>
              <a:gd name="T52" fmla="*/ 65 w 811"/>
              <a:gd name="T53" fmla="*/ 269 h 811"/>
              <a:gd name="T54" fmla="*/ 232 w 811"/>
              <a:gd name="T55" fmla="*/ 222 h 811"/>
              <a:gd name="T56" fmla="*/ 280 w 811"/>
              <a:gd name="T57" fmla="*/ 389 h 811"/>
              <a:gd name="T58" fmla="*/ 112 w 811"/>
              <a:gd name="T59" fmla="*/ 436 h 811"/>
              <a:gd name="T60" fmla="*/ 298 w 811"/>
              <a:gd name="T61" fmla="*/ 100 h 811"/>
              <a:gd name="T62" fmla="*/ 298 w 811"/>
              <a:gd name="T63" fmla="*/ 100 h 811"/>
              <a:gd name="T64" fmla="*/ 465 w 811"/>
              <a:gd name="T65" fmla="*/ 52 h 811"/>
              <a:gd name="T66" fmla="*/ 513 w 811"/>
              <a:gd name="T67" fmla="*/ 220 h 811"/>
              <a:gd name="T68" fmla="*/ 345 w 811"/>
              <a:gd name="T69" fmla="*/ 267 h 811"/>
              <a:gd name="T70" fmla="*/ 298 w 811"/>
              <a:gd name="T71" fmla="*/ 100 h 811"/>
              <a:gd name="T72" fmla="*/ 405 w 811"/>
              <a:gd name="T73" fmla="*/ 0 h 811"/>
              <a:gd name="T74" fmla="*/ 405 w 811"/>
              <a:gd name="T75" fmla="*/ 0 h 811"/>
              <a:gd name="T76" fmla="*/ 0 w 811"/>
              <a:gd name="T77" fmla="*/ 405 h 811"/>
              <a:gd name="T78" fmla="*/ 405 w 811"/>
              <a:gd name="T79" fmla="*/ 811 h 811"/>
              <a:gd name="T80" fmla="*/ 811 w 811"/>
              <a:gd name="T81" fmla="*/ 405 h 811"/>
              <a:gd name="T82" fmla="*/ 405 w 811"/>
              <a:gd name="T83" fmla="*/ 0 h 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11" h="811">
                <a:moveTo>
                  <a:pt x="578" y="436"/>
                </a:moveTo>
                <a:lnTo>
                  <a:pt x="578" y="436"/>
                </a:lnTo>
                <a:cubicBezTo>
                  <a:pt x="519" y="403"/>
                  <a:pt x="497" y="329"/>
                  <a:pt x="531" y="269"/>
                </a:cubicBezTo>
                <a:cubicBezTo>
                  <a:pt x="564" y="210"/>
                  <a:pt x="638" y="188"/>
                  <a:pt x="698" y="222"/>
                </a:cubicBezTo>
                <a:cubicBezTo>
                  <a:pt x="757" y="255"/>
                  <a:pt x="778" y="329"/>
                  <a:pt x="745" y="389"/>
                </a:cubicBezTo>
                <a:cubicBezTo>
                  <a:pt x="712" y="448"/>
                  <a:pt x="637" y="469"/>
                  <a:pt x="578" y="436"/>
                </a:cubicBezTo>
                <a:close/>
                <a:moveTo>
                  <a:pt x="656" y="663"/>
                </a:moveTo>
                <a:lnTo>
                  <a:pt x="656" y="663"/>
                </a:lnTo>
                <a:cubicBezTo>
                  <a:pt x="623" y="722"/>
                  <a:pt x="548" y="743"/>
                  <a:pt x="489" y="710"/>
                </a:cubicBezTo>
                <a:cubicBezTo>
                  <a:pt x="430" y="677"/>
                  <a:pt x="408" y="602"/>
                  <a:pt x="441" y="543"/>
                </a:cubicBezTo>
                <a:cubicBezTo>
                  <a:pt x="474" y="484"/>
                  <a:pt x="549" y="462"/>
                  <a:pt x="609" y="495"/>
                </a:cubicBezTo>
                <a:cubicBezTo>
                  <a:pt x="668" y="528"/>
                  <a:pt x="689" y="603"/>
                  <a:pt x="656" y="663"/>
                </a:cubicBezTo>
                <a:close/>
                <a:moveTo>
                  <a:pt x="366" y="405"/>
                </a:moveTo>
                <a:lnTo>
                  <a:pt x="366" y="405"/>
                </a:lnTo>
                <a:cubicBezTo>
                  <a:pt x="366" y="384"/>
                  <a:pt x="384" y="366"/>
                  <a:pt x="405" y="366"/>
                </a:cubicBezTo>
                <a:cubicBezTo>
                  <a:pt x="427" y="366"/>
                  <a:pt x="444" y="384"/>
                  <a:pt x="444" y="405"/>
                </a:cubicBezTo>
                <a:cubicBezTo>
                  <a:pt x="444" y="427"/>
                  <a:pt x="427" y="444"/>
                  <a:pt x="405" y="444"/>
                </a:cubicBezTo>
                <a:cubicBezTo>
                  <a:pt x="384" y="444"/>
                  <a:pt x="366" y="427"/>
                  <a:pt x="366" y="405"/>
                </a:cubicBezTo>
                <a:close/>
                <a:moveTo>
                  <a:pt x="369" y="663"/>
                </a:moveTo>
                <a:lnTo>
                  <a:pt x="369" y="663"/>
                </a:lnTo>
                <a:cubicBezTo>
                  <a:pt x="336" y="722"/>
                  <a:pt x="261" y="743"/>
                  <a:pt x="201" y="710"/>
                </a:cubicBezTo>
                <a:cubicBezTo>
                  <a:pt x="142" y="677"/>
                  <a:pt x="121" y="602"/>
                  <a:pt x="154" y="543"/>
                </a:cubicBezTo>
                <a:cubicBezTo>
                  <a:pt x="187" y="484"/>
                  <a:pt x="262" y="462"/>
                  <a:pt x="321" y="495"/>
                </a:cubicBezTo>
                <a:cubicBezTo>
                  <a:pt x="381" y="528"/>
                  <a:pt x="402" y="603"/>
                  <a:pt x="369" y="663"/>
                </a:cubicBezTo>
                <a:close/>
                <a:moveTo>
                  <a:pt x="112" y="436"/>
                </a:moveTo>
                <a:lnTo>
                  <a:pt x="112" y="436"/>
                </a:lnTo>
                <a:cubicBezTo>
                  <a:pt x="53" y="403"/>
                  <a:pt x="32" y="329"/>
                  <a:pt x="65" y="269"/>
                </a:cubicBezTo>
                <a:cubicBezTo>
                  <a:pt x="98" y="210"/>
                  <a:pt x="173" y="188"/>
                  <a:pt x="232" y="222"/>
                </a:cubicBezTo>
                <a:cubicBezTo>
                  <a:pt x="291" y="255"/>
                  <a:pt x="313" y="329"/>
                  <a:pt x="280" y="389"/>
                </a:cubicBezTo>
                <a:cubicBezTo>
                  <a:pt x="247" y="448"/>
                  <a:pt x="172" y="469"/>
                  <a:pt x="112" y="436"/>
                </a:cubicBezTo>
                <a:close/>
                <a:moveTo>
                  <a:pt x="298" y="100"/>
                </a:moveTo>
                <a:lnTo>
                  <a:pt x="298" y="100"/>
                </a:lnTo>
                <a:cubicBezTo>
                  <a:pt x="331" y="41"/>
                  <a:pt x="406" y="19"/>
                  <a:pt x="465" y="52"/>
                </a:cubicBezTo>
                <a:cubicBezTo>
                  <a:pt x="524" y="85"/>
                  <a:pt x="546" y="160"/>
                  <a:pt x="513" y="220"/>
                </a:cubicBezTo>
                <a:cubicBezTo>
                  <a:pt x="480" y="279"/>
                  <a:pt x="405" y="300"/>
                  <a:pt x="345" y="267"/>
                </a:cubicBezTo>
                <a:cubicBezTo>
                  <a:pt x="286" y="234"/>
                  <a:pt x="265" y="159"/>
                  <a:pt x="298" y="100"/>
                </a:cubicBezTo>
                <a:close/>
                <a:moveTo>
                  <a:pt x="405" y="0"/>
                </a:moveTo>
                <a:lnTo>
                  <a:pt x="405" y="0"/>
                </a:lnTo>
                <a:cubicBezTo>
                  <a:pt x="181" y="0"/>
                  <a:pt x="0" y="181"/>
                  <a:pt x="0" y="405"/>
                </a:cubicBezTo>
                <a:cubicBezTo>
                  <a:pt x="0" y="629"/>
                  <a:pt x="181" y="811"/>
                  <a:pt x="405" y="811"/>
                </a:cubicBezTo>
                <a:cubicBezTo>
                  <a:pt x="629" y="811"/>
                  <a:pt x="811" y="629"/>
                  <a:pt x="811" y="405"/>
                </a:cubicBezTo>
                <a:cubicBezTo>
                  <a:pt x="811" y="181"/>
                  <a:pt x="629" y="0"/>
                  <a:pt x="40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6" name="Freeform 5"/>
          <p:cNvSpPr>
            <a:spLocks noEditPoints="1"/>
          </p:cNvSpPr>
          <p:nvPr userDrawn="1"/>
        </p:nvSpPr>
        <p:spPr bwMode="auto">
          <a:xfrm rot="1264384">
            <a:off x="2980490" y="2441065"/>
            <a:ext cx="1000393" cy="429321"/>
          </a:xfrm>
          <a:custGeom>
            <a:avLst/>
            <a:gdLst>
              <a:gd name="T0" fmla="*/ 1727 w 3152"/>
              <a:gd name="T1" fmla="*/ 1223 h 1356"/>
              <a:gd name="T2" fmla="*/ 1727 w 3152"/>
              <a:gd name="T3" fmla="*/ 421 h 1356"/>
              <a:gd name="T4" fmla="*/ 1727 w 3152"/>
              <a:gd name="T5" fmla="*/ 1223 h 1356"/>
              <a:gd name="T6" fmla="*/ 534 w 3152"/>
              <a:gd name="T7" fmla="*/ 1223 h 1356"/>
              <a:gd name="T8" fmla="*/ 522 w 3152"/>
              <a:gd name="T9" fmla="*/ 422 h 1356"/>
              <a:gd name="T10" fmla="*/ 550 w 3152"/>
              <a:gd name="T11" fmla="*/ 422 h 1356"/>
              <a:gd name="T12" fmla="*/ 534 w 3152"/>
              <a:gd name="T13" fmla="*/ 1223 h 1356"/>
              <a:gd name="T14" fmla="*/ 2965 w 3152"/>
              <a:gd name="T15" fmla="*/ 30 h 1356"/>
              <a:gd name="T16" fmla="*/ 2960 w 3152"/>
              <a:gd name="T17" fmla="*/ 24 h 1356"/>
              <a:gd name="T18" fmla="*/ 2955 w 3152"/>
              <a:gd name="T19" fmla="*/ 19 h 1356"/>
              <a:gd name="T20" fmla="*/ 2945 w 3152"/>
              <a:gd name="T21" fmla="*/ 11 h 1356"/>
              <a:gd name="T22" fmla="*/ 2934 w 3152"/>
              <a:gd name="T23" fmla="*/ 5 h 1356"/>
              <a:gd name="T24" fmla="*/ 2921 w 3152"/>
              <a:gd name="T25" fmla="*/ 2 h 1356"/>
              <a:gd name="T26" fmla="*/ 2908 w 3152"/>
              <a:gd name="T27" fmla="*/ 1 h 1356"/>
              <a:gd name="T28" fmla="*/ 2896 w 3152"/>
              <a:gd name="T29" fmla="*/ 2 h 1356"/>
              <a:gd name="T30" fmla="*/ 2883 w 3152"/>
              <a:gd name="T31" fmla="*/ 6 h 1356"/>
              <a:gd name="T32" fmla="*/ 2872 w 3152"/>
              <a:gd name="T33" fmla="*/ 12 h 1356"/>
              <a:gd name="T34" fmla="*/ 2867 w 3152"/>
              <a:gd name="T35" fmla="*/ 17 h 1356"/>
              <a:gd name="T36" fmla="*/ 2861 w 3152"/>
              <a:gd name="T37" fmla="*/ 21 h 1356"/>
              <a:gd name="T38" fmla="*/ 1727 w 3152"/>
              <a:gd name="T39" fmla="*/ 288 h 1356"/>
              <a:gd name="T40" fmla="*/ 1064 w 3152"/>
              <a:gd name="T41" fmla="*/ 756 h 1356"/>
              <a:gd name="T42" fmla="*/ 799 w 3152"/>
              <a:gd name="T43" fmla="*/ 173 h 1356"/>
              <a:gd name="T44" fmla="*/ 975 w 3152"/>
              <a:gd name="T45" fmla="*/ 380 h 1356"/>
              <a:gd name="T46" fmla="*/ 1030 w 3152"/>
              <a:gd name="T47" fmla="*/ 275 h 1356"/>
              <a:gd name="T48" fmla="*/ 863 w 3152"/>
              <a:gd name="T49" fmla="*/ 29 h 1356"/>
              <a:gd name="T50" fmla="*/ 854 w 3152"/>
              <a:gd name="T51" fmla="*/ 19 h 1356"/>
              <a:gd name="T52" fmla="*/ 850 w 3152"/>
              <a:gd name="T53" fmla="*/ 16 h 1356"/>
              <a:gd name="T54" fmla="*/ 838 w 3152"/>
              <a:gd name="T55" fmla="*/ 8 h 1356"/>
              <a:gd name="T56" fmla="*/ 825 w 3152"/>
              <a:gd name="T57" fmla="*/ 3 h 1356"/>
              <a:gd name="T58" fmla="*/ 813 w 3152"/>
              <a:gd name="T59" fmla="*/ 1 h 1356"/>
              <a:gd name="T60" fmla="*/ 800 w 3152"/>
              <a:gd name="T61" fmla="*/ 1 h 1356"/>
              <a:gd name="T62" fmla="*/ 787 w 3152"/>
              <a:gd name="T63" fmla="*/ 4 h 1356"/>
              <a:gd name="T64" fmla="*/ 774 w 3152"/>
              <a:gd name="T65" fmla="*/ 10 h 1356"/>
              <a:gd name="T66" fmla="*/ 770 w 3152"/>
              <a:gd name="T67" fmla="*/ 12 h 1356"/>
              <a:gd name="T68" fmla="*/ 760 w 3152"/>
              <a:gd name="T69" fmla="*/ 21 h 1356"/>
              <a:gd name="T70" fmla="*/ 508 w 3152"/>
              <a:gd name="T71" fmla="*/ 289 h 1356"/>
              <a:gd name="T72" fmla="*/ 534 w 3152"/>
              <a:gd name="T73" fmla="*/ 1356 h 1356"/>
              <a:gd name="T74" fmla="*/ 1197 w 3152"/>
              <a:gd name="T75" fmla="*/ 889 h 1356"/>
              <a:gd name="T76" fmla="*/ 2260 w 3152"/>
              <a:gd name="T77" fmla="*/ 856 h 1356"/>
              <a:gd name="T78" fmla="*/ 3021 w 3152"/>
              <a:gd name="T79" fmla="*/ 350 h 1356"/>
              <a:gd name="T80" fmla="*/ 3114 w 3152"/>
              <a:gd name="T81" fmla="*/ 368 h 1356"/>
              <a:gd name="T82" fmla="*/ 2965 w 3152"/>
              <a:gd name="T83" fmla="*/ 30 h 1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52" h="1356">
                <a:moveTo>
                  <a:pt x="1727" y="1223"/>
                </a:moveTo>
                <a:lnTo>
                  <a:pt x="1727" y="1223"/>
                </a:lnTo>
                <a:cubicBezTo>
                  <a:pt x="1506" y="1223"/>
                  <a:pt x="1326" y="1043"/>
                  <a:pt x="1326" y="822"/>
                </a:cubicBezTo>
                <a:cubicBezTo>
                  <a:pt x="1326" y="601"/>
                  <a:pt x="1506" y="421"/>
                  <a:pt x="1727" y="421"/>
                </a:cubicBezTo>
                <a:cubicBezTo>
                  <a:pt x="1948" y="421"/>
                  <a:pt x="2128" y="601"/>
                  <a:pt x="2128" y="822"/>
                </a:cubicBezTo>
                <a:cubicBezTo>
                  <a:pt x="2128" y="1043"/>
                  <a:pt x="1948" y="1223"/>
                  <a:pt x="1727" y="1223"/>
                </a:cubicBezTo>
                <a:close/>
                <a:moveTo>
                  <a:pt x="534" y="1223"/>
                </a:moveTo>
                <a:lnTo>
                  <a:pt x="534" y="1223"/>
                </a:lnTo>
                <a:cubicBezTo>
                  <a:pt x="313" y="1223"/>
                  <a:pt x="133" y="1043"/>
                  <a:pt x="133" y="822"/>
                </a:cubicBezTo>
                <a:cubicBezTo>
                  <a:pt x="133" y="605"/>
                  <a:pt x="306" y="428"/>
                  <a:pt x="522" y="422"/>
                </a:cubicBezTo>
                <a:cubicBezTo>
                  <a:pt x="526" y="423"/>
                  <a:pt x="531" y="423"/>
                  <a:pt x="536" y="423"/>
                </a:cubicBezTo>
                <a:cubicBezTo>
                  <a:pt x="540" y="423"/>
                  <a:pt x="545" y="423"/>
                  <a:pt x="550" y="422"/>
                </a:cubicBezTo>
                <a:cubicBezTo>
                  <a:pt x="763" y="430"/>
                  <a:pt x="935" y="607"/>
                  <a:pt x="935" y="822"/>
                </a:cubicBezTo>
                <a:cubicBezTo>
                  <a:pt x="935" y="1043"/>
                  <a:pt x="755" y="1223"/>
                  <a:pt x="534" y="1223"/>
                </a:cubicBezTo>
                <a:close/>
                <a:moveTo>
                  <a:pt x="2965" y="30"/>
                </a:moveTo>
                <a:lnTo>
                  <a:pt x="2965" y="30"/>
                </a:lnTo>
                <a:cubicBezTo>
                  <a:pt x="2965" y="30"/>
                  <a:pt x="2965" y="29"/>
                  <a:pt x="2965" y="29"/>
                </a:cubicBezTo>
                <a:cubicBezTo>
                  <a:pt x="2963" y="27"/>
                  <a:pt x="2962" y="26"/>
                  <a:pt x="2960" y="24"/>
                </a:cubicBezTo>
                <a:cubicBezTo>
                  <a:pt x="2959" y="22"/>
                  <a:pt x="2957" y="20"/>
                  <a:pt x="2956" y="19"/>
                </a:cubicBezTo>
                <a:cubicBezTo>
                  <a:pt x="2956" y="19"/>
                  <a:pt x="2955" y="19"/>
                  <a:pt x="2955" y="19"/>
                </a:cubicBezTo>
                <a:cubicBezTo>
                  <a:pt x="2954" y="17"/>
                  <a:pt x="2953" y="17"/>
                  <a:pt x="2952" y="16"/>
                </a:cubicBezTo>
                <a:cubicBezTo>
                  <a:pt x="2950" y="14"/>
                  <a:pt x="2948" y="12"/>
                  <a:pt x="2945" y="11"/>
                </a:cubicBezTo>
                <a:cubicBezTo>
                  <a:pt x="2944" y="10"/>
                  <a:pt x="2942" y="9"/>
                  <a:pt x="2940" y="8"/>
                </a:cubicBezTo>
                <a:cubicBezTo>
                  <a:pt x="2938" y="7"/>
                  <a:pt x="2936" y="6"/>
                  <a:pt x="2934" y="5"/>
                </a:cubicBezTo>
                <a:cubicBezTo>
                  <a:pt x="2932" y="4"/>
                  <a:pt x="2930" y="4"/>
                  <a:pt x="2928" y="3"/>
                </a:cubicBezTo>
                <a:cubicBezTo>
                  <a:pt x="2925" y="3"/>
                  <a:pt x="2923" y="2"/>
                  <a:pt x="2921" y="2"/>
                </a:cubicBezTo>
                <a:cubicBezTo>
                  <a:pt x="2919" y="1"/>
                  <a:pt x="2917" y="1"/>
                  <a:pt x="2915" y="1"/>
                </a:cubicBezTo>
                <a:cubicBezTo>
                  <a:pt x="2913" y="1"/>
                  <a:pt x="2911" y="0"/>
                  <a:pt x="2908" y="1"/>
                </a:cubicBezTo>
                <a:cubicBezTo>
                  <a:pt x="2907" y="1"/>
                  <a:pt x="2905" y="1"/>
                  <a:pt x="2903" y="1"/>
                </a:cubicBezTo>
                <a:cubicBezTo>
                  <a:pt x="2900" y="1"/>
                  <a:pt x="2898" y="2"/>
                  <a:pt x="2896" y="2"/>
                </a:cubicBezTo>
                <a:cubicBezTo>
                  <a:pt x="2894" y="2"/>
                  <a:pt x="2892" y="3"/>
                  <a:pt x="2890" y="4"/>
                </a:cubicBezTo>
                <a:cubicBezTo>
                  <a:pt x="2887" y="5"/>
                  <a:pt x="2885" y="5"/>
                  <a:pt x="2883" y="6"/>
                </a:cubicBezTo>
                <a:cubicBezTo>
                  <a:pt x="2881" y="7"/>
                  <a:pt x="2879" y="8"/>
                  <a:pt x="2876" y="10"/>
                </a:cubicBezTo>
                <a:cubicBezTo>
                  <a:pt x="2875" y="11"/>
                  <a:pt x="2874" y="11"/>
                  <a:pt x="2872" y="12"/>
                </a:cubicBezTo>
                <a:cubicBezTo>
                  <a:pt x="2872" y="12"/>
                  <a:pt x="2872" y="12"/>
                  <a:pt x="2872" y="12"/>
                </a:cubicBezTo>
                <a:cubicBezTo>
                  <a:pt x="2870" y="14"/>
                  <a:pt x="2868" y="15"/>
                  <a:pt x="2867" y="17"/>
                </a:cubicBezTo>
                <a:cubicBezTo>
                  <a:pt x="2865" y="18"/>
                  <a:pt x="2863" y="20"/>
                  <a:pt x="2861" y="21"/>
                </a:cubicBezTo>
                <a:cubicBezTo>
                  <a:pt x="2861" y="21"/>
                  <a:pt x="2861" y="21"/>
                  <a:pt x="2861" y="21"/>
                </a:cubicBezTo>
                <a:lnTo>
                  <a:pt x="2242" y="680"/>
                </a:lnTo>
                <a:cubicBezTo>
                  <a:pt x="2180" y="454"/>
                  <a:pt x="1973" y="288"/>
                  <a:pt x="1727" y="288"/>
                </a:cubicBezTo>
                <a:cubicBezTo>
                  <a:pt x="1455" y="288"/>
                  <a:pt x="1230" y="492"/>
                  <a:pt x="1197" y="756"/>
                </a:cubicBezTo>
                <a:lnTo>
                  <a:pt x="1064" y="756"/>
                </a:lnTo>
                <a:cubicBezTo>
                  <a:pt x="1037" y="539"/>
                  <a:pt x="880" y="363"/>
                  <a:pt x="674" y="307"/>
                </a:cubicBezTo>
                <a:lnTo>
                  <a:pt x="799" y="173"/>
                </a:lnTo>
                <a:lnTo>
                  <a:pt x="919" y="350"/>
                </a:lnTo>
                <a:cubicBezTo>
                  <a:pt x="932" y="369"/>
                  <a:pt x="953" y="380"/>
                  <a:pt x="975" y="380"/>
                </a:cubicBezTo>
                <a:cubicBezTo>
                  <a:pt x="988" y="380"/>
                  <a:pt x="1001" y="376"/>
                  <a:pt x="1012" y="368"/>
                </a:cubicBezTo>
                <a:cubicBezTo>
                  <a:pt x="1042" y="347"/>
                  <a:pt x="1050" y="306"/>
                  <a:pt x="1030" y="275"/>
                </a:cubicBezTo>
                <a:lnTo>
                  <a:pt x="863" y="30"/>
                </a:lnTo>
                <a:cubicBezTo>
                  <a:pt x="863" y="30"/>
                  <a:pt x="863" y="29"/>
                  <a:pt x="863" y="29"/>
                </a:cubicBezTo>
                <a:cubicBezTo>
                  <a:pt x="861" y="27"/>
                  <a:pt x="860" y="26"/>
                  <a:pt x="858" y="24"/>
                </a:cubicBezTo>
                <a:cubicBezTo>
                  <a:pt x="857" y="22"/>
                  <a:pt x="855" y="20"/>
                  <a:pt x="854" y="19"/>
                </a:cubicBezTo>
                <a:cubicBezTo>
                  <a:pt x="854" y="19"/>
                  <a:pt x="854" y="19"/>
                  <a:pt x="853" y="19"/>
                </a:cubicBezTo>
                <a:cubicBezTo>
                  <a:pt x="852" y="17"/>
                  <a:pt x="851" y="17"/>
                  <a:pt x="850" y="16"/>
                </a:cubicBezTo>
                <a:cubicBezTo>
                  <a:pt x="848" y="14"/>
                  <a:pt x="846" y="12"/>
                  <a:pt x="843" y="11"/>
                </a:cubicBezTo>
                <a:cubicBezTo>
                  <a:pt x="842" y="10"/>
                  <a:pt x="840" y="9"/>
                  <a:pt x="838" y="8"/>
                </a:cubicBezTo>
                <a:cubicBezTo>
                  <a:pt x="836" y="7"/>
                  <a:pt x="834" y="6"/>
                  <a:pt x="832" y="5"/>
                </a:cubicBezTo>
                <a:cubicBezTo>
                  <a:pt x="830" y="4"/>
                  <a:pt x="827" y="4"/>
                  <a:pt x="825" y="3"/>
                </a:cubicBezTo>
                <a:cubicBezTo>
                  <a:pt x="823" y="3"/>
                  <a:pt x="821" y="2"/>
                  <a:pt x="819" y="2"/>
                </a:cubicBezTo>
                <a:cubicBezTo>
                  <a:pt x="817" y="1"/>
                  <a:pt x="815" y="1"/>
                  <a:pt x="813" y="1"/>
                </a:cubicBezTo>
                <a:cubicBezTo>
                  <a:pt x="811" y="1"/>
                  <a:pt x="809" y="1"/>
                  <a:pt x="807" y="1"/>
                </a:cubicBezTo>
                <a:cubicBezTo>
                  <a:pt x="805" y="1"/>
                  <a:pt x="802" y="1"/>
                  <a:pt x="800" y="1"/>
                </a:cubicBezTo>
                <a:cubicBezTo>
                  <a:pt x="798" y="1"/>
                  <a:pt x="796" y="2"/>
                  <a:pt x="794" y="2"/>
                </a:cubicBezTo>
                <a:cubicBezTo>
                  <a:pt x="792" y="2"/>
                  <a:pt x="790" y="3"/>
                  <a:pt x="787" y="4"/>
                </a:cubicBezTo>
                <a:cubicBezTo>
                  <a:pt x="785" y="5"/>
                  <a:pt x="783" y="5"/>
                  <a:pt x="782" y="6"/>
                </a:cubicBezTo>
                <a:cubicBezTo>
                  <a:pt x="779" y="7"/>
                  <a:pt x="777" y="8"/>
                  <a:pt x="774" y="10"/>
                </a:cubicBezTo>
                <a:cubicBezTo>
                  <a:pt x="773" y="11"/>
                  <a:pt x="772" y="11"/>
                  <a:pt x="770" y="12"/>
                </a:cubicBezTo>
                <a:cubicBezTo>
                  <a:pt x="770" y="12"/>
                  <a:pt x="770" y="12"/>
                  <a:pt x="770" y="12"/>
                </a:cubicBezTo>
                <a:cubicBezTo>
                  <a:pt x="768" y="14"/>
                  <a:pt x="766" y="15"/>
                  <a:pt x="765" y="17"/>
                </a:cubicBezTo>
                <a:cubicBezTo>
                  <a:pt x="763" y="18"/>
                  <a:pt x="761" y="20"/>
                  <a:pt x="760" y="21"/>
                </a:cubicBezTo>
                <a:cubicBezTo>
                  <a:pt x="759" y="21"/>
                  <a:pt x="759" y="21"/>
                  <a:pt x="759" y="21"/>
                </a:cubicBezTo>
                <a:lnTo>
                  <a:pt x="508" y="289"/>
                </a:lnTo>
                <a:cubicBezTo>
                  <a:pt x="225" y="302"/>
                  <a:pt x="0" y="536"/>
                  <a:pt x="0" y="822"/>
                </a:cubicBezTo>
                <a:cubicBezTo>
                  <a:pt x="0" y="1117"/>
                  <a:pt x="239" y="1356"/>
                  <a:pt x="534" y="1356"/>
                </a:cubicBezTo>
                <a:cubicBezTo>
                  <a:pt x="806" y="1356"/>
                  <a:pt x="1031" y="1152"/>
                  <a:pt x="1064" y="889"/>
                </a:cubicBezTo>
                <a:lnTo>
                  <a:pt x="1197" y="889"/>
                </a:lnTo>
                <a:cubicBezTo>
                  <a:pt x="1230" y="1152"/>
                  <a:pt x="1455" y="1356"/>
                  <a:pt x="1727" y="1356"/>
                </a:cubicBezTo>
                <a:cubicBezTo>
                  <a:pt x="2011" y="1356"/>
                  <a:pt x="2243" y="1135"/>
                  <a:pt x="2260" y="856"/>
                </a:cubicBezTo>
                <a:lnTo>
                  <a:pt x="2901" y="173"/>
                </a:lnTo>
                <a:lnTo>
                  <a:pt x="3021" y="350"/>
                </a:lnTo>
                <a:cubicBezTo>
                  <a:pt x="3034" y="369"/>
                  <a:pt x="3055" y="380"/>
                  <a:pt x="3077" y="380"/>
                </a:cubicBezTo>
                <a:cubicBezTo>
                  <a:pt x="3089" y="380"/>
                  <a:pt x="3103" y="376"/>
                  <a:pt x="3114" y="368"/>
                </a:cubicBezTo>
                <a:cubicBezTo>
                  <a:pt x="3144" y="347"/>
                  <a:pt x="3152" y="306"/>
                  <a:pt x="3132" y="275"/>
                </a:cubicBezTo>
                <a:lnTo>
                  <a:pt x="2965" y="3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17" name="组合 22"/>
          <p:cNvGrpSpPr/>
          <p:nvPr userDrawn="1"/>
        </p:nvGrpSpPr>
        <p:grpSpPr>
          <a:xfrm rot="1013132">
            <a:off x="2855281" y="1015011"/>
            <a:ext cx="794889" cy="623974"/>
            <a:chOff x="3654425" y="5089525"/>
            <a:chExt cx="1860550" cy="1460500"/>
          </a:xfrm>
          <a:solidFill>
            <a:schemeClr val="bg1">
              <a:alpha val="70000"/>
            </a:schemeClr>
          </a:solidFill>
        </p:grpSpPr>
        <p:sp>
          <p:nvSpPr>
            <p:cNvPr id="12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8" name="组合 23"/>
          <p:cNvGrpSpPr/>
          <p:nvPr userDrawn="1"/>
        </p:nvGrpSpPr>
        <p:grpSpPr>
          <a:xfrm>
            <a:off x="3052171" y="-475767"/>
            <a:ext cx="1301704" cy="1299270"/>
            <a:chOff x="6262688" y="5170488"/>
            <a:chExt cx="1697038" cy="1693863"/>
          </a:xfrm>
          <a:solidFill>
            <a:schemeClr val="bg1">
              <a:alpha val="70000"/>
            </a:schemeClr>
          </a:solidFill>
        </p:grpSpPr>
        <p:sp>
          <p:nvSpPr>
            <p:cNvPr id="119" name="Freeform 19"/>
            <p:cNvSpPr>
              <a:spLocks noEditPoints="1"/>
            </p:cNvSpPr>
            <p:nvPr/>
          </p:nvSpPr>
          <p:spPr bwMode="auto">
            <a:xfrm>
              <a:off x="6262688" y="5170488"/>
              <a:ext cx="1697038" cy="1693863"/>
            </a:xfrm>
            <a:custGeom>
              <a:avLst/>
              <a:gdLst>
                <a:gd name="T0" fmla="*/ 1760 w 2284"/>
                <a:gd name="T1" fmla="*/ 1142 h 2284"/>
                <a:gd name="T2" fmla="*/ 1919 w 2284"/>
                <a:gd name="T3" fmla="*/ 1406 h 2284"/>
                <a:gd name="T4" fmla="*/ 1756 w 2284"/>
                <a:gd name="T5" fmla="*/ 1940 h 2284"/>
                <a:gd name="T6" fmla="*/ 1878 w 2284"/>
                <a:gd name="T7" fmla="*/ 1506 h 2284"/>
                <a:gd name="T8" fmla="*/ 1433 w 2284"/>
                <a:gd name="T9" fmla="*/ 1845 h 2284"/>
                <a:gd name="T10" fmla="*/ 1496 w 2284"/>
                <a:gd name="T11" fmla="*/ 1592 h 2284"/>
                <a:gd name="T12" fmla="*/ 1142 w 2284"/>
                <a:gd name="T13" fmla="*/ 2204 h 2284"/>
                <a:gd name="T14" fmla="*/ 1405 w 2284"/>
                <a:gd name="T15" fmla="*/ 1921 h 2284"/>
                <a:gd name="T16" fmla="*/ 787 w 2284"/>
                <a:gd name="T17" fmla="*/ 1592 h 2284"/>
                <a:gd name="T18" fmla="*/ 850 w 2284"/>
                <a:gd name="T19" fmla="*/ 1845 h 2284"/>
                <a:gd name="T20" fmla="*/ 528 w 2284"/>
                <a:gd name="T21" fmla="*/ 1940 h 2284"/>
                <a:gd name="T22" fmla="*/ 704 w 2284"/>
                <a:gd name="T23" fmla="*/ 1580 h 2284"/>
                <a:gd name="T24" fmla="*/ 80 w 2284"/>
                <a:gd name="T25" fmla="*/ 1143 h 2284"/>
                <a:gd name="T26" fmla="*/ 523 w 2284"/>
                <a:gd name="T27" fmla="*/ 1142 h 2284"/>
                <a:gd name="T28" fmla="*/ 676 w 2284"/>
                <a:gd name="T29" fmla="*/ 950 h 2284"/>
                <a:gd name="T30" fmla="*/ 439 w 2284"/>
                <a:gd name="T31" fmla="*/ 851 h 2284"/>
                <a:gd name="T32" fmla="*/ 676 w 2284"/>
                <a:gd name="T33" fmla="*/ 1335 h 2284"/>
                <a:gd name="T34" fmla="*/ 438 w 2284"/>
                <a:gd name="T35" fmla="*/ 1434 h 2284"/>
                <a:gd name="T36" fmla="*/ 670 w 2284"/>
                <a:gd name="T37" fmla="*/ 1204 h 2284"/>
                <a:gd name="T38" fmla="*/ 670 w 2284"/>
                <a:gd name="T39" fmla="*/ 1080 h 2284"/>
                <a:gd name="T40" fmla="*/ 391 w 2284"/>
                <a:gd name="T41" fmla="*/ 392 h 2284"/>
                <a:gd name="T42" fmla="*/ 778 w 2284"/>
                <a:gd name="T43" fmla="*/ 407 h 2284"/>
                <a:gd name="T44" fmla="*/ 391 w 2284"/>
                <a:gd name="T45" fmla="*/ 392 h 2284"/>
                <a:gd name="T46" fmla="*/ 1074 w 2284"/>
                <a:gd name="T47" fmla="*/ 574 h 2284"/>
                <a:gd name="T48" fmla="*/ 850 w 2284"/>
                <a:gd name="T49" fmla="*/ 440 h 2284"/>
                <a:gd name="T50" fmla="*/ 1405 w 2284"/>
                <a:gd name="T51" fmla="*/ 364 h 2284"/>
                <a:gd name="T52" fmla="*/ 1142 w 2284"/>
                <a:gd name="T53" fmla="*/ 80 h 2284"/>
                <a:gd name="T54" fmla="*/ 1335 w 2284"/>
                <a:gd name="T55" fmla="*/ 677 h 2284"/>
                <a:gd name="T56" fmla="*/ 1496 w 2284"/>
                <a:gd name="T57" fmla="*/ 693 h 2284"/>
                <a:gd name="T58" fmla="*/ 1509 w 2284"/>
                <a:gd name="T59" fmla="*/ 775 h 2284"/>
                <a:gd name="T60" fmla="*/ 1431 w 2284"/>
                <a:gd name="T61" fmla="*/ 765 h 2284"/>
                <a:gd name="T62" fmla="*/ 1142 w 2284"/>
                <a:gd name="T63" fmla="*/ 623 h 2284"/>
                <a:gd name="T64" fmla="*/ 1081 w 2284"/>
                <a:gd name="T65" fmla="*/ 671 h 2284"/>
                <a:gd name="T66" fmla="*/ 774 w 2284"/>
                <a:gd name="T67" fmla="*/ 775 h 2284"/>
                <a:gd name="T68" fmla="*/ 764 w 2284"/>
                <a:gd name="T69" fmla="*/ 853 h 2284"/>
                <a:gd name="T70" fmla="*/ 774 w 2284"/>
                <a:gd name="T71" fmla="*/ 1510 h 2284"/>
                <a:gd name="T72" fmla="*/ 852 w 2284"/>
                <a:gd name="T73" fmla="*/ 1520 h 2284"/>
                <a:gd name="T74" fmla="*/ 1142 w 2284"/>
                <a:gd name="T75" fmla="*/ 1662 h 2284"/>
                <a:gd name="T76" fmla="*/ 1203 w 2284"/>
                <a:gd name="T77" fmla="*/ 1614 h 2284"/>
                <a:gd name="T78" fmla="*/ 1509 w 2284"/>
                <a:gd name="T79" fmla="*/ 1510 h 2284"/>
                <a:gd name="T80" fmla="*/ 1519 w 2284"/>
                <a:gd name="T81" fmla="*/ 1432 h 2284"/>
                <a:gd name="T82" fmla="*/ 1302 w 2284"/>
                <a:gd name="T83" fmla="*/ 1530 h 2284"/>
                <a:gd name="T84" fmla="*/ 864 w 2284"/>
                <a:gd name="T85" fmla="*/ 1420 h 2284"/>
                <a:gd name="T86" fmla="*/ 754 w 2284"/>
                <a:gd name="T87" fmla="*/ 982 h 2284"/>
                <a:gd name="T88" fmla="*/ 1142 w 2284"/>
                <a:gd name="T89" fmla="*/ 750 h 2284"/>
                <a:gd name="T90" fmla="*/ 1529 w 2284"/>
                <a:gd name="T91" fmla="*/ 982 h 2284"/>
                <a:gd name="T92" fmla="*/ 1419 w 2284"/>
                <a:gd name="T93" fmla="*/ 1420 h 2284"/>
                <a:gd name="T94" fmla="*/ 1607 w 2284"/>
                <a:gd name="T95" fmla="*/ 950 h 2284"/>
                <a:gd name="T96" fmla="*/ 1710 w 2284"/>
                <a:gd name="T97" fmla="*/ 1075 h 2284"/>
                <a:gd name="T98" fmla="*/ 1845 w 2284"/>
                <a:gd name="T99" fmla="*/ 1434 h 2284"/>
                <a:gd name="T100" fmla="*/ 1711 w 2284"/>
                <a:gd name="T101" fmla="*/ 1210 h 2284"/>
                <a:gd name="T102" fmla="*/ 1661 w 2284"/>
                <a:gd name="T103" fmla="*/ 1142 h 2284"/>
                <a:gd name="T104" fmla="*/ 1613 w 2284"/>
                <a:gd name="T105" fmla="*/ 1080 h 2284"/>
                <a:gd name="T106" fmla="*/ 1893 w 2284"/>
                <a:gd name="T107" fmla="*/ 392 h 2284"/>
                <a:gd name="T108" fmla="*/ 1505 w 2284"/>
                <a:gd name="T109" fmla="*/ 407 h 2284"/>
                <a:gd name="T110" fmla="*/ 1952 w 2284"/>
                <a:gd name="T111" fmla="*/ 807 h 2284"/>
                <a:gd name="T112" fmla="*/ 1477 w 2284"/>
                <a:gd name="T113" fmla="*/ 332 h 2284"/>
                <a:gd name="T114" fmla="*/ 528 w 2284"/>
                <a:gd name="T115" fmla="*/ 265 h 2284"/>
                <a:gd name="T116" fmla="*/ 0 w 2284"/>
                <a:gd name="T117" fmla="*/ 1143 h 2284"/>
                <a:gd name="T118" fmla="*/ 528 w 2284"/>
                <a:gd name="T119" fmla="*/ 2020 h 2284"/>
                <a:gd name="T120" fmla="*/ 1477 w 2284"/>
                <a:gd name="T121" fmla="*/ 1953 h 2284"/>
                <a:gd name="T122" fmla="*/ 1952 w 2284"/>
                <a:gd name="T123" fmla="*/ 1478 h 2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4" h="2284">
                  <a:moveTo>
                    <a:pt x="1919" y="1406"/>
                  </a:moveTo>
                  <a:lnTo>
                    <a:pt x="1919" y="1406"/>
                  </a:lnTo>
                  <a:cubicBezTo>
                    <a:pt x="1878" y="1322"/>
                    <a:pt x="1825" y="1233"/>
                    <a:pt x="1760" y="1142"/>
                  </a:cubicBezTo>
                  <a:cubicBezTo>
                    <a:pt x="1824" y="1053"/>
                    <a:pt x="1878" y="965"/>
                    <a:pt x="1920" y="879"/>
                  </a:cubicBezTo>
                  <a:cubicBezTo>
                    <a:pt x="2100" y="953"/>
                    <a:pt x="2204" y="1049"/>
                    <a:pt x="2204" y="1143"/>
                  </a:cubicBezTo>
                  <a:cubicBezTo>
                    <a:pt x="2204" y="1236"/>
                    <a:pt x="2100" y="1332"/>
                    <a:pt x="1919" y="1406"/>
                  </a:cubicBezTo>
                  <a:close/>
                  <a:moveTo>
                    <a:pt x="1893" y="1893"/>
                  </a:moveTo>
                  <a:lnTo>
                    <a:pt x="1893" y="1893"/>
                  </a:lnTo>
                  <a:cubicBezTo>
                    <a:pt x="1862" y="1924"/>
                    <a:pt x="1816" y="1940"/>
                    <a:pt x="1756" y="1940"/>
                  </a:cubicBezTo>
                  <a:cubicBezTo>
                    <a:pt x="1684" y="1940"/>
                    <a:pt x="1599" y="1918"/>
                    <a:pt x="1505" y="1878"/>
                  </a:cubicBezTo>
                  <a:cubicBezTo>
                    <a:pt x="1536" y="1790"/>
                    <a:pt x="1561" y="1689"/>
                    <a:pt x="1579" y="1580"/>
                  </a:cubicBezTo>
                  <a:cubicBezTo>
                    <a:pt x="1689" y="1562"/>
                    <a:pt x="1789" y="1537"/>
                    <a:pt x="1878" y="1506"/>
                  </a:cubicBezTo>
                  <a:cubicBezTo>
                    <a:pt x="1954" y="1686"/>
                    <a:pt x="1959" y="1828"/>
                    <a:pt x="1893" y="1893"/>
                  </a:cubicBezTo>
                  <a:close/>
                  <a:moveTo>
                    <a:pt x="1433" y="1845"/>
                  </a:moveTo>
                  <a:lnTo>
                    <a:pt x="1433" y="1845"/>
                  </a:lnTo>
                  <a:cubicBezTo>
                    <a:pt x="1361" y="1809"/>
                    <a:pt x="1286" y="1764"/>
                    <a:pt x="1210" y="1711"/>
                  </a:cubicBezTo>
                  <a:cubicBezTo>
                    <a:pt x="1251" y="1679"/>
                    <a:pt x="1293" y="1644"/>
                    <a:pt x="1335" y="1608"/>
                  </a:cubicBezTo>
                  <a:cubicBezTo>
                    <a:pt x="1390" y="1604"/>
                    <a:pt x="1444" y="1599"/>
                    <a:pt x="1496" y="1592"/>
                  </a:cubicBezTo>
                  <a:cubicBezTo>
                    <a:pt x="1480" y="1686"/>
                    <a:pt x="1458" y="1771"/>
                    <a:pt x="1433" y="1845"/>
                  </a:cubicBezTo>
                  <a:close/>
                  <a:moveTo>
                    <a:pt x="1142" y="2204"/>
                  </a:moveTo>
                  <a:lnTo>
                    <a:pt x="1142" y="2204"/>
                  </a:lnTo>
                  <a:cubicBezTo>
                    <a:pt x="1049" y="2204"/>
                    <a:pt x="952" y="2101"/>
                    <a:pt x="878" y="1921"/>
                  </a:cubicBezTo>
                  <a:cubicBezTo>
                    <a:pt x="963" y="1879"/>
                    <a:pt x="1052" y="1825"/>
                    <a:pt x="1142" y="1761"/>
                  </a:cubicBezTo>
                  <a:cubicBezTo>
                    <a:pt x="1231" y="1825"/>
                    <a:pt x="1320" y="1879"/>
                    <a:pt x="1405" y="1921"/>
                  </a:cubicBezTo>
                  <a:cubicBezTo>
                    <a:pt x="1331" y="2101"/>
                    <a:pt x="1235" y="2204"/>
                    <a:pt x="1142" y="2204"/>
                  </a:cubicBezTo>
                  <a:close/>
                  <a:moveTo>
                    <a:pt x="787" y="1592"/>
                  </a:moveTo>
                  <a:lnTo>
                    <a:pt x="787" y="1592"/>
                  </a:lnTo>
                  <a:cubicBezTo>
                    <a:pt x="839" y="1599"/>
                    <a:pt x="893" y="1604"/>
                    <a:pt x="949" y="1608"/>
                  </a:cubicBezTo>
                  <a:cubicBezTo>
                    <a:pt x="990" y="1644"/>
                    <a:pt x="1032" y="1679"/>
                    <a:pt x="1074" y="1711"/>
                  </a:cubicBezTo>
                  <a:cubicBezTo>
                    <a:pt x="997" y="1764"/>
                    <a:pt x="922" y="1809"/>
                    <a:pt x="850" y="1845"/>
                  </a:cubicBezTo>
                  <a:cubicBezTo>
                    <a:pt x="825" y="1771"/>
                    <a:pt x="804" y="1686"/>
                    <a:pt x="787" y="1592"/>
                  </a:cubicBezTo>
                  <a:close/>
                  <a:moveTo>
                    <a:pt x="528" y="1940"/>
                  </a:moveTo>
                  <a:lnTo>
                    <a:pt x="528" y="1940"/>
                  </a:lnTo>
                  <a:cubicBezTo>
                    <a:pt x="468" y="1940"/>
                    <a:pt x="421" y="1924"/>
                    <a:pt x="391" y="1893"/>
                  </a:cubicBezTo>
                  <a:cubicBezTo>
                    <a:pt x="325" y="1828"/>
                    <a:pt x="330" y="1686"/>
                    <a:pt x="405" y="1506"/>
                  </a:cubicBezTo>
                  <a:cubicBezTo>
                    <a:pt x="494" y="1537"/>
                    <a:pt x="595" y="1562"/>
                    <a:pt x="704" y="1580"/>
                  </a:cubicBezTo>
                  <a:cubicBezTo>
                    <a:pt x="722" y="1689"/>
                    <a:pt x="747" y="1790"/>
                    <a:pt x="778" y="1878"/>
                  </a:cubicBezTo>
                  <a:cubicBezTo>
                    <a:pt x="685" y="1918"/>
                    <a:pt x="599" y="1940"/>
                    <a:pt x="528" y="1940"/>
                  </a:cubicBezTo>
                  <a:close/>
                  <a:moveTo>
                    <a:pt x="80" y="1143"/>
                  </a:moveTo>
                  <a:lnTo>
                    <a:pt x="80" y="1143"/>
                  </a:lnTo>
                  <a:cubicBezTo>
                    <a:pt x="80" y="1049"/>
                    <a:pt x="183" y="953"/>
                    <a:pt x="364" y="879"/>
                  </a:cubicBezTo>
                  <a:cubicBezTo>
                    <a:pt x="406" y="965"/>
                    <a:pt x="459" y="1053"/>
                    <a:pt x="523" y="1142"/>
                  </a:cubicBezTo>
                  <a:cubicBezTo>
                    <a:pt x="458" y="1233"/>
                    <a:pt x="405" y="1322"/>
                    <a:pt x="364" y="1406"/>
                  </a:cubicBezTo>
                  <a:cubicBezTo>
                    <a:pt x="183" y="1332"/>
                    <a:pt x="80" y="1236"/>
                    <a:pt x="80" y="1143"/>
                  </a:cubicBezTo>
                  <a:close/>
                  <a:moveTo>
                    <a:pt x="676" y="950"/>
                  </a:moveTo>
                  <a:lnTo>
                    <a:pt x="676" y="950"/>
                  </a:lnTo>
                  <a:cubicBezTo>
                    <a:pt x="639" y="991"/>
                    <a:pt x="605" y="1033"/>
                    <a:pt x="573" y="1075"/>
                  </a:cubicBezTo>
                  <a:cubicBezTo>
                    <a:pt x="520" y="999"/>
                    <a:pt x="475" y="924"/>
                    <a:pt x="439" y="851"/>
                  </a:cubicBezTo>
                  <a:cubicBezTo>
                    <a:pt x="514" y="826"/>
                    <a:pt x="598" y="804"/>
                    <a:pt x="692" y="788"/>
                  </a:cubicBezTo>
                  <a:cubicBezTo>
                    <a:pt x="685" y="840"/>
                    <a:pt x="680" y="894"/>
                    <a:pt x="676" y="950"/>
                  </a:cubicBezTo>
                  <a:close/>
                  <a:moveTo>
                    <a:pt x="676" y="1335"/>
                  </a:moveTo>
                  <a:lnTo>
                    <a:pt x="676" y="1335"/>
                  </a:lnTo>
                  <a:cubicBezTo>
                    <a:pt x="680" y="1391"/>
                    <a:pt x="685" y="1445"/>
                    <a:pt x="692" y="1497"/>
                  </a:cubicBezTo>
                  <a:cubicBezTo>
                    <a:pt x="598" y="1481"/>
                    <a:pt x="513" y="1459"/>
                    <a:pt x="438" y="1434"/>
                  </a:cubicBezTo>
                  <a:cubicBezTo>
                    <a:pt x="473" y="1363"/>
                    <a:pt x="518" y="1288"/>
                    <a:pt x="573" y="1210"/>
                  </a:cubicBezTo>
                  <a:cubicBezTo>
                    <a:pt x="605" y="1252"/>
                    <a:pt x="640" y="1294"/>
                    <a:pt x="676" y="1335"/>
                  </a:cubicBezTo>
                  <a:close/>
                  <a:moveTo>
                    <a:pt x="670" y="1204"/>
                  </a:moveTo>
                  <a:lnTo>
                    <a:pt x="670" y="1204"/>
                  </a:lnTo>
                  <a:cubicBezTo>
                    <a:pt x="654" y="1183"/>
                    <a:pt x="637" y="1163"/>
                    <a:pt x="622" y="1142"/>
                  </a:cubicBezTo>
                  <a:cubicBezTo>
                    <a:pt x="637" y="1122"/>
                    <a:pt x="653" y="1101"/>
                    <a:pt x="670" y="1080"/>
                  </a:cubicBezTo>
                  <a:cubicBezTo>
                    <a:pt x="670" y="1101"/>
                    <a:pt x="669" y="1122"/>
                    <a:pt x="669" y="1143"/>
                  </a:cubicBezTo>
                  <a:cubicBezTo>
                    <a:pt x="669" y="1163"/>
                    <a:pt x="670" y="1184"/>
                    <a:pt x="670" y="1204"/>
                  </a:cubicBezTo>
                  <a:close/>
                  <a:moveTo>
                    <a:pt x="391" y="392"/>
                  </a:moveTo>
                  <a:lnTo>
                    <a:pt x="391" y="392"/>
                  </a:lnTo>
                  <a:cubicBezTo>
                    <a:pt x="421" y="361"/>
                    <a:pt x="468" y="345"/>
                    <a:pt x="528" y="345"/>
                  </a:cubicBezTo>
                  <a:cubicBezTo>
                    <a:pt x="599" y="345"/>
                    <a:pt x="685" y="367"/>
                    <a:pt x="778" y="407"/>
                  </a:cubicBezTo>
                  <a:cubicBezTo>
                    <a:pt x="747" y="495"/>
                    <a:pt x="722" y="596"/>
                    <a:pt x="704" y="705"/>
                  </a:cubicBezTo>
                  <a:cubicBezTo>
                    <a:pt x="595" y="723"/>
                    <a:pt x="494" y="748"/>
                    <a:pt x="406" y="779"/>
                  </a:cubicBezTo>
                  <a:cubicBezTo>
                    <a:pt x="330" y="599"/>
                    <a:pt x="324" y="458"/>
                    <a:pt x="391" y="392"/>
                  </a:cubicBezTo>
                  <a:close/>
                  <a:moveTo>
                    <a:pt x="850" y="440"/>
                  </a:moveTo>
                  <a:lnTo>
                    <a:pt x="850" y="440"/>
                  </a:lnTo>
                  <a:cubicBezTo>
                    <a:pt x="922" y="476"/>
                    <a:pt x="997" y="521"/>
                    <a:pt x="1074" y="574"/>
                  </a:cubicBezTo>
                  <a:cubicBezTo>
                    <a:pt x="1032" y="606"/>
                    <a:pt x="990" y="641"/>
                    <a:pt x="949" y="677"/>
                  </a:cubicBezTo>
                  <a:cubicBezTo>
                    <a:pt x="893" y="681"/>
                    <a:pt x="839" y="686"/>
                    <a:pt x="787" y="693"/>
                  </a:cubicBezTo>
                  <a:cubicBezTo>
                    <a:pt x="804" y="599"/>
                    <a:pt x="825" y="514"/>
                    <a:pt x="850" y="440"/>
                  </a:cubicBezTo>
                  <a:close/>
                  <a:moveTo>
                    <a:pt x="1142" y="80"/>
                  </a:moveTo>
                  <a:lnTo>
                    <a:pt x="1142" y="80"/>
                  </a:lnTo>
                  <a:cubicBezTo>
                    <a:pt x="1235" y="80"/>
                    <a:pt x="1331" y="184"/>
                    <a:pt x="1405" y="364"/>
                  </a:cubicBezTo>
                  <a:cubicBezTo>
                    <a:pt x="1320" y="406"/>
                    <a:pt x="1231" y="460"/>
                    <a:pt x="1142" y="524"/>
                  </a:cubicBezTo>
                  <a:cubicBezTo>
                    <a:pt x="1052" y="460"/>
                    <a:pt x="963" y="406"/>
                    <a:pt x="878" y="364"/>
                  </a:cubicBezTo>
                  <a:cubicBezTo>
                    <a:pt x="952" y="184"/>
                    <a:pt x="1049" y="80"/>
                    <a:pt x="1142" y="80"/>
                  </a:cubicBezTo>
                  <a:close/>
                  <a:moveTo>
                    <a:pt x="1496" y="693"/>
                  </a:moveTo>
                  <a:lnTo>
                    <a:pt x="1496" y="693"/>
                  </a:lnTo>
                  <a:cubicBezTo>
                    <a:pt x="1444" y="686"/>
                    <a:pt x="1390" y="681"/>
                    <a:pt x="1335" y="677"/>
                  </a:cubicBezTo>
                  <a:cubicBezTo>
                    <a:pt x="1293" y="641"/>
                    <a:pt x="1251" y="606"/>
                    <a:pt x="1210" y="574"/>
                  </a:cubicBezTo>
                  <a:cubicBezTo>
                    <a:pt x="1286" y="521"/>
                    <a:pt x="1361" y="476"/>
                    <a:pt x="1433" y="440"/>
                  </a:cubicBezTo>
                  <a:cubicBezTo>
                    <a:pt x="1458" y="514"/>
                    <a:pt x="1480" y="599"/>
                    <a:pt x="1496" y="693"/>
                  </a:cubicBezTo>
                  <a:close/>
                  <a:moveTo>
                    <a:pt x="1431" y="765"/>
                  </a:moveTo>
                  <a:lnTo>
                    <a:pt x="1431" y="765"/>
                  </a:lnTo>
                  <a:cubicBezTo>
                    <a:pt x="1458" y="768"/>
                    <a:pt x="1484" y="771"/>
                    <a:pt x="1509" y="775"/>
                  </a:cubicBezTo>
                  <a:cubicBezTo>
                    <a:pt x="1513" y="800"/>
                    <a:pt x="1516" y="826"/>
                    <a:pt x="1519" y="853"/>
                  </a:cubicBezTo>
                  <a:cubicBezTo>
                    <a:pt x="1505" y="838"/>
                    <a:pt x="1490" y="823"/>
                    <a:pt x="1476" y="809"/>
                  </a:cubicBezTo>
                  <a:cubicBezTo>
                    <a:pt x="1461" y="794"/>
                    <a:pt x="1446" y="779"/>
                    <a:pt x="1431" y="765"/>
                  </a:cubicBezTo>
                  <a:close/>
                  <a:moveTo>
                    <a:pt x="1081" y="671"/>
                  </a:moveTo>
                  <a:lnTo>
                    <a:pt x="1081" y="671"/>
                  </a:lnTo>
                  <a:cubicBezTo>
                    <a:pt x="1101" y="655"/>
                    <a:pt x="1121" y="639"/>
                    <a:pt x="1142" y="623"/>
                  </a:cubicBezTo>
                  <a:cubicBezTo>
                    <a:pt x="1162" y="639"/>
                    <a:pt x="1182" y="655"/>
                    <a:pt x="1203" y="671"/>
                  </a:cubicBezTo>
                  <a:cubicBezTo>
                    <a:pt x="1182" y="670"/>
                    <a:pt x="1162" y="670"/>
                    <a:pt x="1142" y="670"/>
                  </a:cubicBezTo>
                  <a:cubicBezTo>
                    <a:pt x="1121" y="670"/>
                    <a:pt x="1101" y="670"/>
                    <a:pt x="1081" y="671"/>
                  </a:cubicBezTo>
                  <a:close/>
                  <a:moveTo>
                    <a:pt x="764" y="853"/>
                  </a:moveTo>
                  <a:lnTo>
                    <a:pt x="764" y="853"/>
                  </a:lnTo>
                  <a:cubicBezTo>
                    <a:pt x="767" y="826"/>
                    <a:pt x="770" y="800"/>
                    <a:pt x="774" y="775"/>
                  </a:cubicBezTo>
                  <a:cubicBezTo>
                    <a:pt x="799" y="771"/>
                    <a:pt x="826" y="768"/>
                    <a:pt x="852" y="765"/>
                  </a:cubicBezTo>
                  <a:cubicBezTo>
                    <a:pt x="837" y="779"/>
                    <a:pt x="822" y="794"/>
                    <a:pt x="808" y="809"/>
                  </a:cubicBezTo>
                  <a:cubicBezTo>
                    <a:pt x="793" y="823"/>
                    <a:pt x="779" y="838"/>
                    <a:pt x="764" y="853"/>
                  </a:cubicBezTo>
                  <a:close/>
                  <a:moveTo>
                    <a:pt x="852" y="1520"/>
                  </a:moveTo>
                  <a:lnTo>
                    <a:pt x="852" y="1520"/>
                  </a:lnTo>
                  <a:cubicBezTo>
                    <a:pt x="826" y="1517"/>
                    <a:pt x="799" y="1514"/>
                    <a:pt x="774" y="1510"/>
                  </a:cubicBezTo>
                  <a:cubicBezTo>
                    <a:pt x="770" y="1485"/>
                    <a:pt x="767" y="1459"/>
                    <a:pt x="764" y="1432"/>
                  </a:cubicBezTo>
                  <a:cubicBezTo>
                    <a:pt x="779" y="1447"/>
                    <a:pt x="793" y="1462"/>
                    <a:pt x="808" y="1476"/>
                  </a:cubicBezTo>
                  <a:cubicBezTo>
                    <a:pt x="822" y="1491"/>
                    <a:pt x="837" y="1506"/>
                    <a:pt x="852" y="1520"/>
                  </a:cubicBezTo>
                  <a:close/>
                  <a:moveTo>
                    <a:pt x="1203" y="1614"/>
                  </a:moveTo>
                  <a:lnTo>
                    <a:pt x="1203" y="1614"/>
                  </a:lnTo>
                  <a:cubicBezTo>
                    <a:pt x="1182" y="1630"/>
                    <a:pt x="1162" y="1646"/>
                    <a:pt x="1142" y="1662"/>
                  </a:cubicBezTo>
                  <a:cubicBezTo>
                    <a:pt x="1121" y="1646"/>
                    <a:pt x="1101" y="1630"/>
                    <a:pt x="1081" y="1614"/>
                  </a:cubicBezTo>
                  <a:cubicBezTo>
                    <a:pt x="1101" y="1615"/>
                    <a:pt x="1121" y="1615"/>
                    <a:pt x="1142" y="1615"/>
                  </a:cubicBezTo>
                  <a:cubicBezTo>
                    <a:pt x="1162" y="1615"/>
                    <a:pt x="1182" y="1615"/>
                    <a:pt x="1203" y="1614"/>
                  </a:cubicBezTo>
                  <a:close/>
                  <a:moveTo>
                    <a:pt x="1519" y="1432"/>
                  </a:moveTo>
                  <a:lnTo>
                    <a:pt x="1519" y="1432"/>
                  </a:lnTo>
                  <a:cubicBezTo>
                    <a:pt x="1516" y="1459"/>
                    <a:pt x="1513" y="1485"/>
                    <a:pt x="1509" y="1510"/>
                  </a:cubicBezTo>
                  <a:cubicBezTo>
                    <a:pt x="1484" y="1514"/>
                    <a:pt x="1458" y="1517"/>
                    <a:pt x="1431" y="1520"/>
                  </a:cubicBezTo>
                  <a:cubicBezTo>
                    <a:pt x="1446" y="1506"/>
                    <a:pt x="1461" y="1491"/>
                    <a:pt x="1476" y="1476"/>
                  </a:cubicBezTo>
                  <a:cubicBezTo>
                    <a:pt x="1490" y="1462"/>
                    <a:pt x="1505" y="1447"/>
                    <a:pt x="1519" y="1432"/>
                  </a:cubicBezTo>
                  <a:close/>
                  <a:moveTo>
                    <a:pt x="1419" y="1420"/>
                  </a:moveTo>
                  <a:lnTo>
                    <a:pt x="1419" y="1420"/>
                  </a:lnTo>
                  <a:cubicBezTo>
                    <a:pt x="1381" y="1458"/>
                    <a:pt x="1342" y="1495"/>
                    <a:pt x="1302" y="1530"/>
                  </a:cubicBezTo>
                  <a:cubicBezTo>
                    <a:pt x="1250" y="1533"/>
                    <a:pt x="1197" y="1535"/>
                    <a:pt x="1142" y="1535"/>
                  </a:cubicBezTo>
                  <a:cubicBezTo>
                    <a:pt x="1087" y="1535"/>
                    <a:pt x="1033" y="1533"/>
                    <a:pt x="981" y="1530"/>
                  </a:cubicBezTo>
                  <a:cubicBezTo>
                    <a:pt x="942" y="1495"/>
                    <a:pt x="903" y="1458"/>
                    <a:pt x="864" y="1420"/>
                  </a:cubicBezTo>
                  <a:cubicBezTo>
                    <a:pt x="826" y="1381"/>
                    <a:pt x="789" y="1342"/>
                    <a:pt x="754" y="1303"/>
                  </a:cubicBezTo>
                  <a:cubicBezTo>
                    <a:pt x="751" y="1251"/>
                    <a:pt x="749" y="1198"/>
                    <a:pt x="749" y="1143"/>
                  </a:cubicBezTo>
                  <a:cubicBezTo>
                    <a:pt x="749" y="1087"/>
                    <a:pt x="751" y="1034"/>
                    <a:pt x="754" y="982"/>
                  </a:cubicBezTo>
                  <a:cubicBezTo>
                    <a:pt x="789" y="943"/>
                    <a:pt x="825" y="904"/>
                    <a:pt x="864" y="865"/>
                  </a:cubicBezTo>
                  <a:cubicBezTo>
                    <a:pt x="903" y="827"/>
                    <a:pt x="942" y="790"/>
                    <a:pt x="981" y="755"/>
                  </a:cubicBezTo>
                  <a:cubicBezTo>
                    <a:pt x="1033" y="752"/>
                    <a:pt x="1087" y="750"/>
                    <a:pt x="1142" y="750"/>
                  </a:cubicBezTo>
                  <a:cubicBezTo>
                    <a:pt x="1197" y="750"/>
                    <a:pt x="1250" y="752"/>
                    <a:pt x="1302" y="755"/>
                  </a:cubicBezTo>
                  <a:cubicBezTo>
                    <a:pt x="1342" y="790"/>
                    <a:pt x="1381" y="827"/>
                    <a:pt x="1419" y="865"/>
                  </a:cubicBezTo>
                  <a:cubicBezTo>
                    <a:pt x="1458" y="904"/>
                    <a:pt x="1495" y="943"/>
                    <a:pt x="1529" y="982"/>
                  </a:cubicBezTo>
                  <a:cubicBezTo>
                    <a:pt x="1532" y="1034"/>
                    <a:pt x="1534" y="1087"/>
                    <a:pt x="1534" y="1143"/>
                  </a:cubicBezTo>
                  <a:cubicBezTo>
                    <a:pt x="1534" y="1198"/>
                    <a:pt x="1532" y="1251"/>
                    <a:pt x="1529" y="1303"/>
                  </a:cubicBezTo>
                  <a:cubicBezTo>
                    <a:pt x="1494" y="1342"/>
                    <a:pt x="1457" y="1381"/>
                    <a:pt x="1419" y="1420"/>
                  </a:cubicBezTo>
                  <a:close/>
                  <a:moveTo>
                    <a:pt x="1710" y="1075"/>
                  </a:moveTo>
                  <a:lnTo>
                    <a:pt x="1710" y="1075"/>
                  </a:lnTo>
                  <a:cubicBezTo>
                    <a:pt x="1678" y="1033"/>
                    <a:pt x="1644" y="991"/>
                    <a:pt x="1607" y="950"/>
                  </a:cubicBezTo>
                  <a:cubicBezTo>
                    <a:pt x="1604" y="894"/>
                    <a:pt x="1598" y="840"/>
                    <a:pt x="1591" y="788"/>
                  </a:cubicBezTo>
                  <a:cubicBezTo>
                    <a:pt x="1685" y="804"/>
                    <a:pt x="1770" y="826"/>
                    <a:pt x="1844" y="851"/>
                  </a:cubicBezTo>
                  <a:cubicBezTo>
                    <a:pt x="1808" y="924"/>
                    <a:pt x="1763" y="999"/>
                    <a:pt x="1710" y="1075"/>
                  </a:cubicBezTo>
                  <a:close/>
                  <a:moveTo>
                    <a:pt x="1711" y="1210"/>
                  </a:moveTo>
                  <a:lnTo>
                    <a:pt x="1711" y="1210"/>
                  </a:lnTo>
                  <a:cubicBezTo>
                    <a:pt x="1765" y="1288"/>
                    <a:pt x="1810" y="1363"/>
                    <a:pt x="1845" y="1434"/>
                  </a:cubicBezTo>
                  <a:cubicBezTo>
                    <a:pt x="1770" y="1459"/>
                    <a:pt x="1685" y="1481"/>
                    <a:pt x="1591" y="1497"/>
                  </a:cubicBezTo>
                  <a:cubicBezTo>
                    <a:pt x="1598" y="1445"/>
                    <a:pt x="1604" y="1391"/>
                    <a:pt x="1607" y="1335"/>
                  </a:cubicBezTo>
                  <a:cubicBezTo>
                    <a:pt x="1644" y="1294"/>
                    <a:pt x="1678" y="1252"/>
                    <a:pt x="1711" y="1210"/>
                  </a:cubicBezTo>
                  <a:close/>
                  <a:moveTo>
                    <a:pt x="1613" y="1080"/>
                  </a:moveTo>
                  <a:lnTo>
                    <a:pt x="1613" y="1080"/>
                  </a:lnTo>
                  <a:cubicBezTo>
                    <a:pt x="1630" y="1101"/>
                    <a:pt x="1646" y="1122"/>
                    <a:pt x="1661" y="1142"/>
                  </a:cubicBezTo>
                  <a:cubicBezTo>
                    <a:pt x="1646" y="1163"/>
                    <a:pt x="1630" y="1183"/>
                    <a:pt x="1613" y="1204"/>
                  </a:cubicBezTo>
                  <a:cubicBezTo>
                    <a:pt x="1614" y="1184"/>
                    <a:pt x="1614" y="1163"/>
                    <a:pt x="1614" y="1143"/>
                  </a:cubicBezTo>
                  <a:cubicBezTo>
                    <a:pt x="1614" y="1122"/>
                    <a:pt x="1614" y="1101"/>
                    <a:pt x="1613" y="1080"/>
                  </a:cubicBezTo>
                  <a:close/>
                  <a:moveTo>
                    <a:pt x="1756" y="345"/>
                  </a:moveTo>
                  <a:lnTo>
                    <a:pt x="1756" y="345"/>
                  </a:lnTo>
                  <a:cubicBezTo>
                    <a:pt x="1816" y="345"/>
                    <a:pt x="1862" y="361"/>
                    <a:pt x="1893" y="392"/>
                  </a:cubicBezTo>
                  <a:cubicBezTo>
                    <a:pt x="1959" y="458"/>
                    <a:pt x="1953" y="599"/>
                    <a:pt x="1878" y="779"/>
                  </a:cubicBezTo>
                  <a:cubicBezTo>
                    <a:pt x="1789" y="748"/>
                    <a:pt x="1689" y="723"/>
                    <a:pt x="1579" y="705"/>
                  </a:cubicBezTo>
                  <a:cubicBezTo>
                    <a:pt x="1561" y="596"/>
                    <a:pt x="1536" y="495"/>
                    <a:pt x="1505" y="407"/>
                  </a:cubicBezTo>
                  <a:cubicBezTo>
                    <a:pt x="1599" y="367"/>
                    <a:pt x="1684" y="345"/>
                    <a:pt x="1756" y="345"/>
                  </a:cubicBezTo>
                  <a:close/>
                  <a:moveTo>
                    <a:pt x="1952" y="807"/>
                  </a:moveTo>
                  <a:lnTo>
                    <a:pt x="1952" y="807"/>
                  </a:lnTo>
                  <a:cubicBezTo>
                    <a:pt x="2042" y="594"/>
                    <a:pt x="2041" y="427"/>
                    <a:pt x="1949" y="335"/>
                  </a:cubicBezTo>
                  <a:cubicBezTo>
                    <a:pt x="1903" y="289"/>
                    <a:pt x="1838" y="265"/>
                    <a:pt x="1756" y="265"/>
                  </a:cubicBezTo>
                  <a:cubicBezTo>
                    <a:pt x="1675" y="265"/>
                    <a:pt x="1580" y="289"/>
                    <a:pt x="1477" y="332"/>
                  </a:cubicBezTo>
                  <a:cubicBezTo>
                    <a:pt x="1392" y="126"/>
                    <a:pt x="1274" y="0"/>
                    <a:pt x="1142" y="0"/>
                  </a:cubicBezTo>
                  <a:cubicBezTo>
                    <a:pt x="1009" y="0"/>
                    <a:pt x="891" y="126"/>
                    <a:pt x="806" y="332"/>
                  </a:cubicBezTo>
                  <a:cubicBezTo>
                    <a:pt x="704" y="289"/>
                    <a:pt x="609" y="265"/>
                    <a:pt x="528" y="265"/>
                  </a:cubicBezTo>
                  <a:cubicBezTo>
                    <a:pt x="446" y="265"/>
                    <a:pt x="380" y="289"/>
                    <a:pt x="334" y="335"/>
                  </a:cubicBezTo>
                  <a:cubicBezTo>
                    <a:pt x="242" y="427"/>
                    <a:pt x="242" y="594"/>
                    <a:pt x="331" y="807"/>
                  </a:cubicBezTo>
                  <a:cubicBezTo>
                    <a:pt x="125" y="892"/>
                    <a:pt x="0" y="1010"/>
                    <a:pt x="0" y="1143"/>
                  </a:cubicBezTo>
                  <a:cubicBezTo>
                    <a:pt x="0" y="1275"/>
                    <a:pt x="125" y="1393"/>
                    <a:pt x="331" y="1478"/>
                  </a:cubicBezTo>
                  <a:cubicBezTo>
                    <a:pt x="246" y="1684"/>
                    <a:pt x="240" y="1856"/>
                    <a:pt x="334" y="1950"/>
                  </a:cubicBezTo>
                  <a:cubicBezTo>
                    <a:pt x="380" y="1996"/>
                    <a:pt x="446" y="2020"/>
                    <a:pt x="528" y="2020"/>
                  </a:cubicBezTo>
                  <a:cubicBezTo>
                    <a:pt x="609" y="2020"/>
                    <a:pt x="704" y="1996"/>
                    <a:pt x="806" y="1953"/>
                  </a:cubicBezTo>
                  <a:cubicBezTo>
                    <a:pt x="891" y="2159"/>
                    <a:pt x="1009" y="2284"/>
                    <a:pt x="1142" y="2284"/>
                  </a:cubicBezTo>
                  <a:cubicBezTo>
                    <a:pt x="1274" y="2284"/>
                    <a:pt x="1392" y="2159"/>
                    <a:pt x="1477" y="1953"/>
                  </a:cubicBezTo>
                  <a:cubicBezTo>
                    <a:pt x="1580" y="1996"/>
                    <a:pt x="1675" y="2020"/>
                    <a:pt x="1756" y="2020"/>
                  </a:cubicBezTo>
                  <a:cubicBezTo>
                    <a:pt x="1838" y="2020"/>
                    <a:pt x="1903" y="1996"/>
                    <a:pt x="1949" y="1950"/>
                  </a:cubicBezTo>
                  <a:cubicBezTo>
                    <a:pt x="2043" y="1856"/>
                    <a:pt x="2038" y="1684"/>
                    <a:pt x="1952" y="1478"/>
                  </a:cubicBezTo>
                  <a:cubicBezTo>
                    <a:pt x="2158" y="1393"/>
                    <a:pt x="2284" y="1275"/>
                    <a:pt x="2284" y="1143"/>
                  </a:cubicBezTo>
                  <a:cubicBezTo>
                    <a:pt x="2284" y="1010"/>
                    <a:pt x="2158" y="892"/>
                    <a:pt x="1952" y="80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20"/>
            <p:cNvSpPr>
              <a:spLocks/>
            </p:cNvSpPr>
            <p:nvPr/>
          </p:nvSpPr>
          <p:spPr bwMode="auto">
            <a:xfrm>
              <a:off x="7021513" y="5929313"/>
              <a:ext cx="177800" cy="177800"/>
            </a:xfrm>
            <a:custGeom>
              <a:avLst/>
              <a:gdLst>
                <a:gd name="T0" fmla="*/ 120 w 240"/>
                <a:gd name="T1" fmla="*/ 0 h 240"/>
                <a:gd name="T2" fmla="*/ 120 w 240"/>
                <a:gd name="T3" fmla="*/ 0 h 240"/>
                <a:gd name="T4" fmla="*/ 0 w 240"/>
                <a:gd name="T5" fmla="*/ 120 h 240"/>
                <a:gd name="T6" fmla="*/ 120 w 240"/>
                <a:gd name="T7" fmla="*/ 240 h 240"/>
                <a:gd name="T8" fmla="*/ 240 w 240"/>
                <a:gd name="T9" fmla="*/ 120 h 240"/>
                <a:gd name="T10" fmla="*/ 120 w 240"/>
                <a:gd name="T11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240">
                  <a:moveTo>
                    <a:pt x="120" y="0"/>
                  </a:moveTo>
                  <a:lnTo>
                    <a:pt x="120" y="0"/>
                  </a:lnTo>
                  <a:cubicBezTo>
                    <a:pt x="53" y="0"/>
                    <a:pt x="0" y="53"/>
                    <a:pt x="0" y="120"/>
                  </a:cubicBezTo>
                  <a:cubicBezTo>
                    <a:pt x="0" y="186"/>
                    <a:pt x="53" y="240"/>
                    <a:pt x="120" y="240"/>
                  </a:cubicBezTo>
                  <a:cubicBezTo>
                    <a:pt x="186" y="240"/>
                    <a:pt x="240" y="186"/>
                    <a:pt x="240" y="120"/>
                  </a:cubicBezTo>
                  <a:cubicBezTo>
                    <a:pt x="240" y="53"/>
                    <a:pt x="186" y="0"/>
                    <a:pt x="1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0" name="Freeform 7"/>
          <p:cNvSpPr>
            <a:spLocks noEditPoints="1"/>
          </p:cNvSpPr>
          <p:nvPr/>
        </p:nvSpPr>
        <p:spPr bwMode="auto">
          <a:xfrm rot="20132266">
            <a:off x="4165316" y="1969665"/>
            <a:ext cx="1277233" cy="931381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1" name="Freeform 9"/>
          <p:cNvSpPr>
            <a:spLocks noEditPoints="1"/>
          </p:cNvSpPr>
          <p:nvPr/>
        </p:nvSpPr>
        <p:spPr bwMode="auto">
          <a:xfrm>
            <a:off x="4931084" y="3122"/>
            <a:ext cx="1135300" cy="1451430"/>
          </a:xfrm>
          <a:custGeom>
            <a:avLst/>
            <a:gdLst>
              <a:gd name="T0" fmla="*/ 449 w 1637"/>
              <a:gd name="T1" fmla="*/ 1301 h 2083"/>
              <a:gd name="T2" fmla="*/ 449 w 1637"/>
              <a:gd name="T3" fmla="*/ 1301 h 2083"/>
              <a:gd name="T4" fmla="*/ 350 w 1637"/>
              <a:gd name="T5" fmla="*/ 1276 h 2083"/>
              <a:gd name="T6" fmla="*/ 240 w 1637"/>
              <a:gd name="T7" fmla="*/ 1150 h 2083"/>
              <a:gd name="T8" fmla="*/ 273 w 1637"/>
              <a:gd name="T9" fmla="*/ 841 h 2083"/>
              <a:gd name="T10" fmla="*/ 770 w 1637"/>
              <a:gd name="T11" fmla="*/ 1055 h 2083"/>
              <a:gd name="T12" fmla="*/ 449 w 1637"/>
              <a:gd name="T13" fmla="*/ 1301 h 2083"/>
              <a:gd name="T14" fmla="*/ 1500 w 1637"/>
              <a:gd name="T15" fmla="*/ 1781 h 2083"/>
              <a:gd name="T16" fmla="*/ 1500 w 1637"/>
              <a:gd name="T17" fmla="*/ 1781 h 2083"/>
              <a:gd name="T18" fmla="*/ 1590 w 1637"/>
              <a:gd name="T19" fmla="*/ 1670 h 2083"/>
              <a:gd name="T20" fmla="*/ 1278 w 1637"/>
              <a:gd name="T21" fmla="*/ 1604 h 2083"/>
              <a:gd name="T22" fmla="*/ 1403 w 1637"/>
              <a:gd name="T23" fmla="*/ 1057 h 2083"/>
              <a:gd name="T24" fmla="*/ 1031 w 1637"/>
              <a:gd name="T25" fmla="*/ 383 h 2083"/>
              <a:gd name="T26" fmla="*/ 931 w 1637"/>
              <a:gd name="T27" fmla="*/ 92 h 2083"/>
              <a:gd name="T28" fmla="*/ 480 w 1637"/>
              <a:gd name="T29" fmla="*/ 430 h 2083"/>
              <a:gd name="T30" fmla="*/ 0 w 1637"/>
              <a:gd name="T31" fmla="*/ 723 h 2083"/>
              <a:gd name="T32" fmla="*/ 236 w 1637"/>
              <a:gd name="T33" fmla="*/ 825 h 2083"/>
              <a:gd name="T34" fmla="*/ 202 w 1637"/>
              <a:gd name="T35" fmla="*/ 1162 h 2083"/>
              <a:gd name="T36" fmla="*/ 332 w 1637"/>
              <a:gd name="T37" fmla="*/ 1312 h 2083"/>
              <a:gd name="T38" fmla="*/ 449 w 1637"/>
              <a:gd name="T39" fmla="*/ 1341 h 2083"/>
              <a:gd name="T40" fmla="*/ 807 w 1637"/>
              <a:gd name="T41" fmla="*/ 1071 h 2083"/>
              <a:gd name="T42" fmla="*/ 1003 w 1637"/>
              <a:gd name="T43" fmla="*/ 1156 h 2083"/>
              <a:gd name="T44" fmla="*/ 950 w 1637"/>
              <a:gd name="T45" fmla="*/ 626 h 2083"/>
              <a:gd name="T46" fmla="*/ 1001 w 1637"/>
              <a:gd name="T47" fmla="*/ 495 h 2083"/>
              <a:gd name="T48" fmla="*/ 1297 w 1637"/>
              <a:gd name="T49" fmla="*/ 1060 h 2083"/>
              <a:gd name="T50" fmla="*/ 1215 w 1637"/>
              <a:gd name="T51" fmla="*/ 1499 h 2083"/>
              <a:gd name="T52" fmla="*/ 1166 w 1637"/>
              <a:gd name="T53" fmla="*/ 1581 h 2083"/>
              <a:gd name="T54" fmla="*/ 920 w 1637"/>
              <a:gd name="T55" fmla="*/ 1530 h 2083"/>
              <a:gd name="T56" fmla="*/ 549 w 1637"/>
              <a:gd name="T57" fmla="*/ 1946 h 2083"/>
              <a:gd name="T58" fmla="*/ 1255 w 1637"/>
              <a:gd name="T59" fmla="*/ 2083 h 2083"/>
              <a:gd name="T60" fmla="*/ 1637 w 1637"/>
              <a:gd name="T61" fmla="*/ 1806 h 2083"/>
              <a:gd name="T62" fmla="*/ 1500 w 1637"/>
              <a:gd name="T63" fmla="*/ 1781 h 2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37" h="2083">
                <a:moveTo>
                  <a:pt x="449" y="1301"/>
                </a:moveTo>
                <a:lnTo>
                  <a:pt x="449" y="1301"/>
                </a:lnTo>
                <a:cubicBezTo>
                  <a:pt x="416" y="1301"/>
                  <a:pt x="383" y="1292"/>
                  <a:pt x="350" y="1276"/>
                </a:cubicBezTo>
                <a:cubicBezTo>
                  <a:pt x="295" y="1248"/>
                  <a:pt x="258" y="1206"/>
                  <a:pt x="240" y="1150"/>
                </a:cubicBezTo>
                <a:cubicBezTo>
                  <a:pt x="207" y="1047"/>
                  <a:pt x="243" y="919"/>
                  <a:pt x="273" y="841"/>
                </a:cubicBezTo>
                <a:lnTo>
                  <a:pt x="770" y="1055"/>
                </a:lnTo>
                <a:cubicBezTo>
                  <a:pt x="719" y="1137"/>
                  <a:pt x="599" y="1301"/>
                  <a:pt x="449" y="1301"/>
                </a:cubicBezTo>
                <a:close/>
                <a:moveTo>
                  <a:pt x="1500" y="1781"/>
                </a:moveTo>
                <a:lnTo>
                  <a:pt x="1500" y="1781"/>
                </a:lnTo>
                <a:lnTo>
                  <a:pt x="1590" y="1670"/>
                </a:lnTo>
                <a:lnTo>
                  <a:pt x="1278" y="1604"/>
                </a:lnTo>
                <a:cubicBezTo>
                  <a:pt x="1340" y="1504"/>
                  <a:pt x="1412" y="1329"/>
                  <a:pt x="1403" y="1057"/>
                </a:cubicBezTo>
                <a:cubicBezTo>
                  <a:pt x="1392" y="672"/>
                  <a:pt x="1130" y="453"/>
                  <a:pt x="1031" y="383"/>
                </a:cubicBezTo>
                <a:cubicBezTo>
                  <a:pt x="1053" y="263"/>
                  <a:pt x="1046" y="135"/>
                  <a:pt x="931" y="92"/>
                </a:cubicBezTo>
                <a:cubicBezTo>
                  <a:pt x="680" y="0"/>
                  <a:pt x="480" y="430"/>
                  <a:pt x="480" y="430"/>
                </a:cubicBezTo>
                <a:cubicBezTo>
                  <a:pt x="480" y="430"/>
                  <a:pt x="113" y="340"/>
                  <a:pt x="0" y="723"/>
                </a:cubicBezTo>
                <a:lnTo>
                  <a:pt x="236" y="825"/>
                </a:lnTo>
                <a:cubicBezTo>
                  <a:pt x="204" y="908"/>
                  <a:pt x="164" y="1046"/>
                  <a:pt x="202" y="1162"/>
                </a:cubicBezTo>
                <a:cubicBezTo>
                  <a:pt x="223" y="1229"/>
                  <a:pt x="267" y="1279"/>
                  <a:pt x="332" y="1312"/>
                </a:cubicBezTo>
                <a:cubicBezTo>
                  <a:pt x="370" y="1331"/>
                  <a:pt x="410" y="1341"/>
                  <a:pt x="449" y="1341"/>
                </a:cubicBezTo>
                <a:cubicBezTo>
                  <a:pt x="623" y="1341"/>
                  <a:pt x="755" y="1157"/>
                  <a:pt x="807" y="1071"/>
                </a:cubicBezTo>
                <a:lnTo>
                  <a:pt x="1003" y="1156"/>
                </a:lnTo>
                <a:cubicBezTo>
                  <a:pt x="1003" y="1156"/>
                  <a:pt x="1247" y="846"/>
                  <a:pt x="950" y="626"/>
                </a:cubicBezTo>
                <a:cubicBezTo>
                  <a:pt x="950" y="626"/>
                  <a:pt x="977" y="571"/>
                  <a:pt x="1001" y="495"/>
                </a:cubicBezTo>
                <a:cubicBezTo>
                  <a:pt x="1101" y="574"/>
                  <a:pt x="1288" y="762"/>
                  <a:pt x="1297" y="1060"/>
                </a:cubicBezTo>
                <a:cubicBezTo>
                  <a:pt x="1303" y="1273"/>
                  <a:pt x="1256" y="1416"/>
                  <a:pt x="1215" y="1499"/>
                </a:cubicBezTo>
                <a:cubicBezTo>
                  <a:pt x="1198" y="1534"/>
                  <a:pt x="1181" y="1561"/>
                  <a:pt x="1166" y="1581"/>
                </a:cubicBezTo>
                <a:lnTo>
                  <a:pt x="920" y="1530"/>
                </a:lnTo>
                <a:lnTo>
                  <a:pt x="549" y="1946"/>
                </a:lnTo>
                <a:lnTo>
                  <a:pt x="1255" y="2083"/>
                </a:lnTo>
                <a:lnTo>
                  <a:pt x="1637" y="1806"/>
                </a:lnTo>
                <a:lnTo>
                  <a:pt x="1500" y="178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2" name="组 141"/>
          <p:cNvGrpSpPr/>
          <p:nvPr userDrawn="1"/>
        </p:nvGrpSpPr>
        <p:grpSpPr>
          <a:xfrm rot="1396810">
            <a:off x="6421391" y="893591"/>
            <a:ext cx="337162" cy="1815987"/>
            <a:chOff x="6099175" y="2627313"/>
            <a:chExt cx="411163" cy="2214563"/>
          </a:xfrm>
          <a:solidFill>
            <a:schemeClr val="bg1">
              <a:alpha val="70000"/>
            </a:schemeClr>
          </a:solidFill>
        </p:grpSpPr>
        <p:sp>
          <p:nvSpPr>
            <p:cNvPr id="167" name="Freeform 13"/>
            <p:cNvSpPr>
              <a:spLocks noEditPoints="1"/>
            </p:cNvSpPr>
            <p:nvPr/>
          </p:nvSpPr>
          <p:spPr bwMode="auto">
            <a:xfrm>
              <a:off x="6130131" y="3048001"/>
              <a:ext cx="349250" cy="1258888"/>
            </a:xfrm>
            <a:custGeom>
              <a:avLst/>
              <a:gdLst>
                <a:gd name="T0" fmla="*/ 137 w 367"/>
                <a:gd name="T1" fmla="*/ 40 h 1313"/>
                <a:gd name="T2" fmla="*/ 137 w 367"/>
                <a:gd name="T3" fmla="*/ 40 h 1313"/>
                <a:gd name="T4" fmla="*/ 230 w 367"/>
                <a:gd name="T5" fmla="*/ 40 h 1313"/>
                <a:gd name="T6" fmla="*/ 230 w 367"/>
                <a:gd name="T7" fmla="*/ 1273 h 1313"/>
                <a:gd name="T8" fmla="*/ 137 w 367"/>
                <a:gd name="T9" fmla="*/ 1273 h 1313"/>
                <a:gd name="T10" fmla="*/ 137 w 367"/>
                <a:gd name="T11" fmla="*/ 40 h 1313"/>
                <a:gd name="T12" fmla="*/ 97 w 367"/>
                <a:gd name="T13" fmla="*/ 1273 h 1313"/>
                <a:gd name="T14" fmla="*/ 97 w 367"/>
                <a:gd name="T15" fmla="*/ 1273 h 1313"/>
                <a:gd name="T16" fmla="*/ 40 w 367"/>
                <a:gd name="T17" fmla="*/ 1273 h 1313"/>
                <a:gd name="T18" fmla="*/ 40 w 367"/>
                <a:gd name="T19" fmla="*/ 40 h 1313"/>
                <a:gd name="T20" fmla="*/ 97 w 367"/>
                <a:gd name="T21" fmla="*/ 40 h 1313"/>
                <a:gd name="T22" fmla="*/ 97 w 367"/>
                <a:gd name="T23" fmla="*/ 1273 h 1313"/>
                <a:gd name="T24" fmla="*/ 270 w 367"/>
                <a:gd name="T25" fmla="*/ 40 h 1313"/>
                <a:gd name="T26" fmla="*/ 270 w 367"/>
                <a:gd name="T27" fmla="*/ 40 h 1313"/>
                <a:gd name="T28" fmla="*/ 327 w 367"/>
                <a:gd name="T29" fmla="*/ 40 h 1313"/>
                <a:gd name="T30" fmla="*/ 327 w 367"/>
                <a:gd name="T31" fmla="*/ 1273 h 1313"/>
                <a:gd name="T32" fmla="*/ 270 w 367"/>
                <a:gd name="T33" fmla="*/ 1273 h 1313"/>
                <a:gd name="T34" fmla="*/ 270 w 367"/>
                <a:gd name="T35" fmla="*/ 40 h 1313"/>
                <a:gd name="T36" fmla="*/ 270 w 367"/>
                <a:gd name="T37" fmla="*/ 1313 h 1313"/>
                <a:gd name="T38" fmla="*/ 270 w 367"/>
                <a:gd name="T39" fmla="*/ 1313 h 1313"/>
                <a:gd name="T40" fmla="*/ 270 w 367"/>
                <a:gd name="T41" fmla="*/ 1313 h 1313"/>
                <a:gd name="T42" fmla="*/ 367 w 367"/>
                <a:gd name="T43" fmla="*/ 1313 h 1313"/>
                <a:gd name="T44" fmla="*/ 367 w 367"/>
                <a:gd name="T45" fmla="*/ 0 h 1313"/>
                <a:gd name="T46" fmla="*/ 0 w 367"/>
                <a:gd name="T47" fmla="*/ 0 h 1313"/>
                <a:gd name="T48" fmla="*/ 0 w 367"/>
                <a:gd name="T49" fmla="*/ 1313 h 1313"/>
                <a:gd name="T50" fmla="*/ 97 w 367"/>
                <a:gd name="T51" fmla="*/ 1313 h 1313"/>
                <a:gd name="T52" fmla="*/ 97 w 367"/>
                <a:gd name="T53" fmla="*/ 1313 h 1313"/>
                <a:gd name="T54" fmla="*/ 137 w 367"/>
                <a:gd name="T55" fmla="*/ 1313 h 1313"/>
                <a:gd name="T56" fmla="*/ 137 w 367"/>
                <a:gd name="T57" fmla="*/ 1313 h 1313"/>
                <a:gd name="T58" fmla="*/ 230 w 367"/>
                <a:gd name="T59" fmla="*/ 1313 h 1313"/>
                <a:gd name="T60" fmla="*/ 230 w 367"/>
                <a:gd name="T61" fmla="*/ 1313 h 1313"/>
                <a:gd name="T62" fmla="*/ 270 w 367"/>
                <a:gd name="T63" fmla="*/ 1313 h 1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7" h="1313">
                  <a:moveTo>
                    <a:pt x="137" y="40"/>
                  </a:moveTo>
                  <a:lnTo>
                    <a:pt x="137" y="40"/>
                  </a:lnTo>
                  <a:lnTo>
                    <a:pt x="230" y="40"/>
                  </a:lnTo>
                  <a:lnTo>
                    <a:pt x="230" y="1273"/>
                  </a:lnTo>
                  <a:lnTo>
                    <a:pt x="137" y="1273"/>
                  </a:lnTo>
                  <a:lnTo>
                    <a:pt x="137" y="40"/>
                  </a:lnTo>
                  <a:close/>
                  <a:moveTo>
                    <a:pt x="97" y="1273"/>
                  </a:moveTo>
                  <a:lnTo>
                    <a:pt x="97" y="1273"/>
                  </a:lnTo>
                  <a:lnTo>
                    <a:pt x="40" y="1273"/>
                  </a:lnTo>
                  <a:lnTo>
                    <a:pt x="40" y="40"/>
                  </a:lnTo>
                  <a:lnTo>
                    <a:pt x="97" y="40"/>
                  </a:lnTo>
                  <a:lnTo>
                    <a:pt x="97" y="1273"/>
                  </a:lnTo>
                  <a:close/>
                  <a:moveTo>
                    <a:pt x="270" y="40"/>
                  </a:moveTo>
                  <a:lnTo>
                    <a:pt x="270" y="40"/>
                  </a:lnTo>
                  <a:lnTo>
                    <a:pt x="327" y="40"/>
                  </a:lnTo>
                  <a:lnTo>
                    <a:pt x="327" y="1273"/>
                  </a:lnTo>
                  <a:lnTo>
                    <a:pt x="270" y="1273"/>
                  </a:lnTo>
                  <a:lnTo>
                    <a:pt x="270" y="40"/>
                  </a:lnTo>
                  <a:close/>
                  <a:moveTo>
                    <a:pt x="270" y="1313"/>
                  </a:moveTo>
                  <a:lnTo>
                    <a:pt x="270" y="1313"/>
                  </a:lnTo>
                  <a:lnTo>
                    <a:pt x="270" y="1313"/>
                  </a:lnTo>
                  <a:lnTo>
                    <a:pt x="367" y="1313"/>
                  </a:lnTo>
                  <a:lnTo>
                    <a:pt x="367" y="0"/>
                  </a:lnTo>
                  <a:lnTo>
                    <a:pt x="0" y="0"/>
                  </a:lnTo>
                  <a:lnTo>
                    <a:pt x="0" y="1313"/>
                  </a:lnTo>
                  <a:lnTo>
                    <a:pt x="97" y="1313"/>
                  </a:lnTo>
                  <a:lnTo>
                    <a:pt x="97" y="1313"/>
                  </a:lnTo>
                  <a:lnTo>
                    <a:pt x="137" y="1313"/>
                  </a:lnTo>
                  <a:lnTo>
                    <a:pt x="137" y="1313"/>
                  </a:lnTo>
                  <a:lnTo>
                    <a:pt x="230" y="1313"/>
                  </a:lnTo>
                  <a:lnTo>
                    <a:pt x="230" y="1313"/>
                  </a:lnTo>
                  <a:lnTo>
                    <a:pt x="270" y="13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4"/>
            <p:cNvSpPr>
              <a:spLocks/>
            </p:cNvSpPr>
            <p:nvPr/>
          </p:nvSpPr>
          <p:spPr bwMode="auto">
            <a:xfrm>
              <a:off x="6130131" y="2968626"/>
              <a:ext cx="349250" cy="63500"/>
            </a:xfrm>
            <a:custGeom>
              <a:avLst/>
              <a:gdLst>
                <a:gd name="T0" fmla="*/ 367 w 367"/>
                <a:gd name="T1" fmla="*/ 0 h 67"/>
                <a:gd name="T2" fmla="*/ 367 w 367"/>
                <a:gd name="T3" fmla="*/ 0 h 67"/>
                <a:gd name="T4" fmla="*/ 0 w 367"/>
                <a:gd name="T5" fmla="*/ 0 h 67"/>
                <a:gd name="T6" fmla="*/ 0 w 367"/>
                <a:gd name="T7" fmla="*/ 67 h 67"/>
                <a:gd name="T8" fmla="*/ 367 w 367"/>
                <a:gd name="T9" fmla="*/ 67 h 67"/>
                <a:gd name="T10" fmla="*/ 367 w 36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7" h="67">
                  <a:moveTo>
                    <a:pt x="367" y="0"/>
                  </a:moveTo>
                  <a:lnTo>
                    <a:pt x="367" y="0"/>
                  </a:lnTo>
                  <a:lnTo>
                    <a:pt x="0" y="0"/>
                  </a:lnTo>
                  <a:lnTo>
                    <a:pt x="0" y="67"/>
                  </a:lnTo>
                  <a:lnTo>
                    <a:pt x="367" y="67"/>
                  </a:lnTo>
                  <a:lnTo>
                    <a:pt x="3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5"/>
            <p:cNvSpPr>
              <a:spLocks/>
            </p:cNvSpPr>
            <p:nvPr/>
          </p:nvSpPr>
          <p:spPr bwMode="auto">
            <a:xfrm>
              <a:off x="6099175" y="2627313"/>
              <a:ext cx="411163" cy="325438"/>
            </a:xfrm>
            <a:custGeom>
              <a:avLst/>
              <a:gdLst>
                <a:gd name="T0" fmla="*/ 399 w 430"/>
                <a:gd name="T1" fmla="*/ 340 h 340"/>
                <a:gd name="T2" fmla="*/ 399 w 430"/>
                <a:gd name="T3" fmla="*/ 340 h 340"/>
                <a:gd name="T4" fmla="*/ 215 w 430"/>
                <a:gd name="T5" fmla="*/ 0 h 340"/>
                <a:gd name="T6" fmla="*/ 32 w 430"/>
                <a:gd name="T7" fmla="*/ 340 h 340"/>
                <a:gd name="T8" fmla="*/ 399 w 430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340">
                  <a:moveTo>
                    <a:pt x="399" y="340"/>
                  </a:moveTo>
                  <a:lnTo>
                    <a:pt x="399" y="340"/>
                  </a:lnTo>
                  <a:cubicBezTo>
                    <a:pt x="399" y="340"/>
                    <a:pt x="430" y="0"/>
                    <a:pt x="215" y="0"/>
                  </a:cubicBezTo>
                  <a:cubicBezTo>
                    <a:pt x="0" y="0"/>
                    <a:pt x="32" y="340"/>
                    <a:pt x="32" y="340"/>
                  </a:cubicBezTo>
                  <a:lnTo>
                    <a:pt x="399" y="34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"/>
            <p:cNvSpPr>
              <a:spLocks noEditPoints="1"/>
            </p:cNvSpPr>
            <p:nvPr/>
          </p:nvSpPr>
          <p:spPr bwMode="auto">
            <a:xfrm>
              <a:off x="6128544" y="4310063"/>
              <a:ext cx="352425" cy="531813"/>
            </a:xfrm>
            <a:custGeom>
              <a:avLst/>
              <a:gdLst>
                <a:gd name="T0" fmla="*/ 214 w 369"/>
                <a:gd name="T1" fmla="*/ 338 h 554"/>
                <a:gd name="T2" fmla="*/ 214 w 369"/>
                <a:gd name="T3" fmla="*/ 338 h 554"/>
                <a:gd name="T4" fmla="*/ 155 w 369"/>
                <a:gd name="T5" fmla="*/ 338 h 554"/>
                <a:gd name="T6" fmla="*/ 56 w 369"/>
                <a:gd name="T7" fmla="*/ 40 h 554"/>
                <a:gd name="T8" fmla="*/ 313 w 369"/>
                <a:gd name="T9" fmla="*/ 40 h 554"/>
                <a:gd name="T10" fmla="*/ 214 w 369"/>
                <a:gd name="T11" fmla="*/ 338 h 554"/>
                <a:gd name="T12" fmla="*/ 113 w 369"/>
                <a:gd name="T13" fmla="*/ 338 h 554"/>
                <a:gd name="T14" fmla="*/ 113 w 369"/>
                <a:gd name="T15" fmla="*/ 338 h 554"/>
                <a:gd name="T16" fmla="*/ 184 w 369"/>
                <a:gd name="T17" fmla="*/ 554 h 554"/>
                <a:gd name="T18" fmla="*/ 256 w 369"/>
                <a:gd name="T19" fmla="*/ 338 h 554"/>
                <a:gd name="T20" fmla="*/ 369 w 369"/>
                <a:gd name="T21" fmla="*/ 0 h 554"/>
                <a:gd name="T22" fmla="*/ 0 w 369"/>
                <a:gd name="T23" fmla="*/ 0 h 554"/>
                <a:gd name="T24" fmla="*/ 113 w 369"/>
                <a:gd name="T25" fmla="*/ 338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9" h="554">
                  <a:moveTo>
                    <a:pt x="214" y="338"/>
                  </a:moveTo>
                  <a:lnTo>
                    <a:pt x="214" y="338"/>
                  </a:lnTo>
                  <a:lnTo>
                    <a:pt x="155" y="338"/>
                  </a:lnTo>
                  <a:lnTo>
                    <a:pt x="56" y="40"/>
                  </a:lnTo>
                  <a:lnTo>
                    <a:pt x="313" y="40"/>
                  </a:lnTo>
                  <a:lnTo>
                    <a:pt x="214" y="338"/>
                  </a:lnTo>
                  <a:close/>
                  <a:moveTo>
                    <a:pt x="113" y="338"/>
                  </a:moveTo>
                  <a:lnTo>
                    <a:pt x="113" y="338"/>
                  </a:lnTo>
                  <a:lnTo>
                    <a:pt x="184" y="554"/>
                  </a:lnTo>
                  <a:lnTo>
                    <a:pt x="256" y="338"/>
                  </a:lnTo>
                  <a:lnTo>
                    <a:pt x="369" y="0"/>
                  </a:lnTo>
                  <a:lnTo>
                    <a:pt x="0" y="0"/>
                  </a:lnTo>
                  <a:lnTo>
                    <a:pt x="113" y="33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3" name="Freeform 19"/>
          <p:cNvSpPr>
            <a:spLocks noEditPoints="1"/>
          </p:cNvSpPr>
          <p:nvPr/>
        </p:nvSpPr>
        <p:spPr bwMode="auto">
          <a:xfrm rot="1363540">
            <a:off x="5760003" y="2964290"/>
            <a:ext cx="1209819" cy="253100"/>
          </a:xfrm>
          <a:custGeom>
            <a:avLst/>
            <a:gdLst>
              <a:gd name="T0" fmla="*/ 2347 w 2387"/>
              <a:gd name="T1" fmla="*/ 458 h 498"/>
              <a:gd name="T2" fmla="*/ 40 w 2387"/>
              <a:gd name="T3" fmla="*/ 40 h 498"/>
              <a:gd name="T4" fmla="*/ 177 w 2387"/>
              <a:gd name="T5" fmla="*/ 298 h 498"/>
              <a:gd name="T6" fmla="*/ 217 w 2387"/>
              <a:gd name="T7" fmla="*/ 40 h 498"/>
              <a:gd name="T8" fmla="*/ 277 w 2387"/>
              <a:gd name="T9" fmla="*/ 159 h 498"/>
              <a:gd name="T10" fmla="*/ 317 w 2387"/>
              <a:gd name="T11" fmla="*/ 40 h 498"/>
              <a:gd name="T12" fmla="*/ 377 w 2387"/>
              <a:gd name="T13" fmla="*/ 159 h 498"/>
              <a:gd name="T14" fmla="*/ 417 w 2387"/>
              <a:gd name="T15" fmla="*/ 40 h 498"/>
              <a:gd name="T16" fmla="*/ 477 w 2387"/>
              <a:gd name="T17" fmla="*/ 159 h 498"/>
              <a:gd name="T18" fmla="*/ 517 w 2387"/>
              <a:gd name="T19" fmla="*/ 40 h 498"/>
              <a:gd name="T20" fmla="*/ 577 w 2387"/>
              <a:gd name="T21" fmla="*/ 159 h 498"/>
              <a:gd name="T22" fmla="*/ 617 w 2387"/>
              <a:gd name="T23" fmla="*/ 40 h 498"/>
              <a:gd name="T24" fmla="*/ 674 w 2387"/>
              <a:gd name="T25" fmla="*/ 298 h 498"/>
              <a:gd name="T26" fmla="*/ 714 w 2387"/>
              <a:gd name="T27" fmla="*/ 40 h 498"/>
              <a:gd name="T28" fmla="*/ 774 w 2387"/>
              <a:gd name="T29" fmla="*/ 159 h 498"/>
              <a:gd name="T30" fmla="*/ 814 w 2387"/>
              <a:gd name="T31" fmla="*/ 40 h 498"/>
              <a:gd name="T32" fmla="*/ 874 w 2387"/>
              <a:gd name="T33" fmla="*/ 159 h 498"/>
              <a:gd name="T34" fmla="*/ 914 w 2387"/>
              <a:gd name="T35" fmla="*/ 40 h 498"/>
              <a:gd name="T36" fmla="*/ 974 w 2387"/>
              <a:gd name="T37" fmla="*/ 159 h 498"/>
              <a:gd name="T38" fmla="*/ 1014 w 2387"/>
              <a:gd name="T39" fmla="*/ 40 h 498"/>
              <a:gd name="T40" fmla="*/ 1074 w 2387"/>
              <a:gd name="T41" fmla="*/ 159 h 498"/>
              <a:gd name="T42" fmla="*/ 1114 w 2387"/>
              <a:gd name="T43" fmla="*/ 40 h 498"/>
              <a:gd name="T44" fmla="*/ 1187 w 2387"/>
              <a:gd name="T45" fmla="*/ 298 h 498"/>
              <a:gd name="T46" fmla="*/ 1227 w 2387"/>
              <a:gd name="T47" fmla="*/ 40 h 498"/>
              <a:gd name="T48" fmla="*/ 1287 w 2387"/>
              <a:gd name="T49" fmla="*/ 159 h 498"/>
              <a:gd name="T50" fmla="*/ 1327 w 2387"/>
              <a:gd name="T51" fmla="*/ 40 h 498"/>
              <a:gd name="T52" fmla="*/ 1387 w 2387"/>
              <a:gd name="T53" fmla="*/ 159 h 498"/>
              <a:gd name="T54" fmla="*/ 1427 w 2387"/>
              <a:gd name="T55" fmla="*/ 40 h 498"/>
              <a:gd name="T56" fmla="*/ 1487 w 2387"/>
              <a:gd name="T57" fmla="*/ 159 h 498"/>
              <a:gd name="T58" fmla="*/ 1527 w 2387"/>
              <a:gd name="T59" fmla="*/ 40 h 498"/>
              <a:gd name="T60" fmla="*/ 1587 w 2387"/>
              <a:gd name="T61" fmla="*/ 159 h 498"/>
              <a:gd name="T62" fmla="*/ 1627 w 2387"/>
              <a:gd name="T63" fmla="*/ 40 h 498"/>
              <a:gd name="T64" fmla="*/ 1684 w 2387"/>
              <a:gd name="T65" fmla="*/ 298 h 498"/>
              <a:gd name="T66" fmla="*/ 1724 w 2387"/>
              <a:gd name="T67" fmla="*/ 40 h 498"/>
              <a:gd name="T68" fmla="*/ 1784 w 2387"/>
              <a:gd name="T69" fmla="*/ 159 h 498"/>
              <a:gd name="T70" fmla="*/ 1824 w 2387"/>
              <a:gd name="T71" fmla="*/ 40 h 498"/>
              <a:gd name="T72" fmla="*/ 1884 w 2387"/>
              <a:gd name="T73" fmla="*/ 159 h 498"/>
              <a:gd name="T74" fmla="*/ 1924 w 2387"/>
              <a:gd name="T75" fmla="*/ 40 h 498"/>
              <a:gd name="T76" fmla="*/ 1984 w 2387"/>
              <a:gd name="T77" fmla="*/ 159 h 498"/>
              <a:gd name="T78" fmla="*/ 2024 w 2387"/>
              <a:gd name="T79" fmla="*/ 40 h 498"/>
              <a:gd name="T80" fmla="*/ 2084 w 2387"/>
              <a:gd name="T81" fmla="*/ 159 h 498"/>
              <a:gd name="T82" fmla="*/ 2124 w 2387"/>
              <a:gd name="T83" fmla="*/ 40 h 498"/>
              <a:gd name="T84" fmla="*/ 2170 w 2387"/>
              <a:gd name="T85" fmla="*/ 298 h 498"/>
              <a:gd name="T86" fmla="*/ 2210 w 2387"/>
              <a:gd name="T87" fmla="*/ 40 h 498"/>
              <a:gd name="T88" fmla="*/ 2347 w 2387"/>
              <a:gd name="T89" fmla="*/ 458 h 498"/>
              <a:gd name="T90" fmla="*/ 0 w 2387"/>
              <a:gd name="T91" fmla="*/ 498 h 498"/>
              <a:gd name="T92" fmla="*/ 2387 w 2387"/>
              <a:gd name="T93" fmla="*/ 0 h 498"/>
              <a:gd name="T94" fmla="*/ 0 w 2387"/>
              <a:gd name="T95" fmla="*/ 498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87" h="498">
                <a:moveTo>
                  <a:pt x="2347" y="458"/>
                </a:moveTo>
                <a:lnTo>
                  <a:pt x="2347" y="458"/>
                </a:lnTo>
                <a:lnTo>
                  <a:pt x="40" y="458"/>
                </a:lnTo>
                <a:lnTo>
                  <a:pt x="40" y="40"/>
                </a:lnTo>
                <a:lnTo>
                  <a:pt x="177" y="40"/>
                </a:lnTo>
                <a:lnTo>
                  <a:pt x="177" y="298"/>
                </a:lnTo>
                <a:lnTo>
                  <a:pt x="217" y="298"/>
                </a:lnTo>
                <a:lnTo>
                  <a:pt x="217" y="40"/>
                </a:lnTo>
                <a:lnTo>
                  <a:pt x="277" y="40"/>
                </a:lnTo>
                <a:lnTo>
                  <a:pt x="277" y="159"/>
                </a:lnTo>
                <a:lnTo>
                  <a:pt x="317" y="159"/>
                </a:lnTo>
                <a:lnTo>
                  <a:pt x="317" y="40"/>
                </a:lnTo>
                <a:lnTo>
                  <a:pt x="377" y="40"/>
                </a:lnTo>
                <a:lnTo>
                  <a:pt x="377" y="159"/>
                </a:lnTo>
                <a:lnTo>
                  <a:pt x="417" y="159"/>
                </a:lnTo>
                <a:lnTo>
                  <a:pt x="417" y="40"/>
                </a:lnTo>
                <a:lnTo>
                  <a:pt x="477" y="40"/>
                </a:lnTo>
                <a:lnTo>
                  <a:pt x="477" y="159"/>
                </a:lnTo>
                <a:lnTo>
                  <a:pt x="517" y="159"/>
                </a:lnTo>
                <a:lnTo>
                  <a:pt x="517" y="40"/>
                </a:lnTo>
                <a:lnTo>
                  <a:pt x="577" y="40"/>
                </a:lnTo>
                <a:lnTo>
                  <a:pt x="577" y="159"/>
                </a:lnTo>
                <a:lnTo>
                  <a:pt x="617" y="159"/>
                </a:lnTo>
                <a:lnTo>
                  <a:pt x="617" y="40"/>
                </a:lnTo>
                <a:lnTo>
                  <a:pt x="674" y="40"/>
                </a:lnTo>
                <a:lnTo>
                  <a:pt x="674" y="298"/>
                </a:lnTo>
                <a:lnTo>
                  <a:pt x="714" y="298"/>
                </a:lnTo>
                <a:lnTo>
                  <a:pt x="714" y="40"/>
                </a:lnTo>
                <a:lnTo>
                  <a:pt x="774" y="40"/>
                </a:lnTo>
                <a:lnTo>
                  <a:pt x="774" y="159"/>
                </a:lnTo>
                <a:lnTo>
                  <a:pt x="814" y="159"/>
                </a:lnTo>
                <a:lnTo>
                  <a:pt x="814" y="40"/>
                </a:lnTo>
                <a:lnTo>
                  <a:pt x="874" y="40"/>
                </a:lnTo>
                <a:lnTo>
                  <a:pt x="874" y="159"/>
                </a:lnTo>
                <a:lnTo>
                  <a:pt x="914" y="159"/>
                </a:lnTo>
                <a:lnTo>
                  <a:pt x="914" y="40"/>
                </a:lnTo>
                <a:lnTo>
                  <a:pt x="974" y="40"/>
                </a:lnTo>
                <a:lnTo>
                  <a:pt x="974" y="159"/>
                </a:lnTo>
                <a:lnTo>
                  <a:pt x="1014" y="159"/>
                </a:lnTo>
                <a:lnTo>
                  <a:pt x="1014" y="40"/>
                </a:lnTo>
                <a:lnTo>
                  <a:pt x="1074" y="40"/>
                </a:lnTo>
                <a:lnTo>
                  <a:pt x="1074" y="159"/>
                </a:lnTo>
                <a:lnTo>
                  <a:pt x="1114" y="159"/>
                </a:lnTo>
                <a:lnTo>
                  <a:pt x="1114" y="40"/>
                </a:lnTo>
                <a:lnTo>
                  <a:pt x="1187" y="40"/>
                </a:lnTo>
                <a:lnTo>
                  <a:pt x="1187" y="298"/>
                </a:lnTo>
                <a:lnTo>
                  <a:pt x="1227" y="298"/>
                </a:lnTo>
                <a:lnTo>
                  <a:pt x="1227" y="40"/>
                </a:lnTo>
                <a:lnTo>
                  <a:pt x="1287" y="40"/>
                </a:lnTo>
                <a:lnTo>
                  <a:pt x="1287" y="159"/>
                </a:lnTo>
                <a:lnTo>
                  <a:pt x="1327" y="159"/>
                </a:lnTo>
                <a:lnTo>
                  <a:pt x="1327" y="40"/>
                </a:lnTo>
                <a:lnTo>
                  <a:pt x="1387" y="40"/>
                </a:lnTo>
                <a:lnTo>
                  <a:pt x="1387" y="159"/>
                </a:lnTo>
                <a:lnTo>
                  <a:pt x="1427" y="159"/>
                </a:lnTo>
                <a:lnTo>
                  <a:pt x="1427" y="40"/>
                </a:lnTo>
                <a:lnTo>
                  <a:pt x="1487" y="40"/>
                </a:lnTo>
                <a:lnTo>
                  <a:pt x="1487" y="159"/>
                </a:lnTo>
                <a:lnTo>
                  <a:pt x="1527" y="159"/>
                </a:lnTo>
                <a:lnTo>
                  <a:pt x="1527" y="40"/>
                </a:lnTo>
                <a:lnTo>
                  <a:pt x="1587" y="40"/>
                </a:lnTo>
                <a:lnTo>
                  <a:pt x="1587" y="159"/>
                </a:lnTo>
                <a:lnTo>
                  <a:pt x="1627" y="159"/>
                </a:lnTo>
                <a:lnTo>
                  <a:pt x="1627" y="40"/>
                </a:lnTo>
                <a:lnTo>
                  <a:pt x="1684" y="40"/>
                </a:lnTo>
                <a:lnTo>
                  <a:pt x="1684" y="298"/>
                </a:lnTo>
                <a:lnTo>
                  <a:pt x="1724" y="298"/>
                </a:lnTo>
                <a:lnTo>
                  <a:pt x="1724" y="40"/>
                </a:lnTo>
                <a:lnTo>
                  <a:pt x="1784" y="40"/>
                </a:lnTo>
                <a:lnTo>
                  <a:pt x="1784" y="159"/>
                </a:lnTo>
                <a:lnTo>
                  <a:pt x="1824" y="159"/>
                </a:lnTo>
                <a:lnTo>
                  <a:pt x="1824" y="40"/>
                </a:lnTo>
                <a:lnTo>
                  <a:pt x="1884" y="40"/>
                </a:lnTo>
                <a:lnTo>
                  <a:pt x="1884" y="159"/>
                </a:lnTo>
                <a:lnTo>
                  <a:pt x="1924" y="159"/>
                </a:lnTo>
                <a:lnTo>
                  <a:pt x="1924" y="40"/>
                </a:lnTo>
                <a:lnTo>
                  <a:pt x="1984" y="40"/>
                </a:lnTo>
                <a:lnTo>
                  <a:pt x="1984" y="159"/>
                </a:lnTo>
                <a:lnTo>
                  <a:pt x="2024" y="159"/>
                </a:lnTo>
                <a:lnTo>
                  <a:pt x="2024" y="40"/>
                </a:lnTo>
                <a:lnTo>
                  <a:pt x="2084" y="40"/>
                </a:lnTo>
                <a:lnTo>
                  <a:pt x="2084" y="159"/>
                </a:lnTo>
                <a:lnTo>
                  <a:pt x="2124" y="159"/>
                </a:lnTo>
                <a:lnTo>
                  <a:pt x="2124" y="40"/>
                </a:lnTo>
                <a:lnTo>
                  <a:pt x="2170" y="40"/>
                </a:lnTo>
                <a:lnTo>
                  <a:pt x="2170" y="298"/>
                </a:lnTo>
                <a:lnTo>
                  <a:pt x="2210" y="298"/>
                </a:lnTo>
                <a:lnTo>
                  <a:pt x="2210" y="40"/>
                </a:lnTo>
                <a:lnTo>
                  <a:pt x="2347" y="40"/>
                </a:lnTo>
                <a:lnTo>
                  <a:pt x="2347" y="458"/>
                </a:lnTo>
                <a:close/>
                <a:moveTo>
                  <a:pt x="0" y="498"/>
                </a:moveTo>
                <a:lnTo>
                  <a:pt x="0" y="498"/>
                </a:lnTo>
                <a:lnTo>
                  <a:pt x="2387" y="498"/>
                </a:lnTo>
                <a:lnTo>
                  <a:pt x="2387" y="0"/>
                </a:lnTo>
                <a:lnTo>
                  <a:pt x="0" y="0"/>
                </a:lnTo>
                <a:lnTo>
                  <a:pt x="0" y="498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4" name="Freeform 20"/>
          <p:cNvSpPr>
            <a:spLocks/>
          </p:cNvSpPr>
          <p:nvPr/>
        </p:nvSpPr>
        <p:spPr bwMode="auto">
          <a:xfrm rot="20253209">
            <a:off x="5581359" y="1657070"/>
            <a:ext cx="271863" cy="880837"/>
          </a:xfrm>
          <a:custGeom>
            <a:avLst/>
            <a:gdLst>
              <a:gd name="T0" fmla="*/ 772 w 831"/>
              <a:gd name="T1" fmla="*/ 279 h 2682"/>
              <a:gd name="T2" fmla="*/ 772 w 831"/>
              <a:gd name="T3" fmla="*/ 279 h 2682"/>
              <a:gd name="T4" fmla="*/ 772 w 831"/>
              <a:gd name="T5" fmla="*/ 0 h 2682"/>
              <a:gd name="T6" fmla="*/ 622 w 831"/>
              <a:gd name="T7" fmla="*/ 0 h 2682"/>
              <a:gd name="T8" fmla="*/ 622 w 831"/>
              <a:gd name="T9" fmla="*/ 279 h 2682"/>
              <a:gd name="T10" fmla="*/ 557 w 831"/>
              <a:gd name="T11" fmla="*/ 279 h 2682"/>
              <a:gd name="T12" fmla="*/ 557 w 831"/>
              <a:gd name="T13" fmla="*/ 900 h 2682"/>
              <a:gd name="T14" fmla="*/ 606 w 831"/>
              <a:gd name="T15" fmla="*/ 900 h 2682"/>
              <a:gd name="T16" fmla="*/ 102 w 831"/>
              <a:gd name="T17" fmla="*/ 2121 h 2682"/>
              <a:gd name="T18" fmla="*/ 130 w 831"/>
              <a:gd name="T19" fmla="*/ 2133 h 2682"/>
              <a:gd name="T20" fmla="*/ 40 w 831"/>
              <a:gd name="T21" fmla="*/ 2350 h 2682"/>
              <a:gd name="T22" fmla="*/ 62 w 831"/>
              <a:gd name="T23" fmla="*/ 2359 h 2682"/>
              <a:gd name="T24" fmla="*/ 0 w 831"/>
              <a:gd name="T25" fmla="*/ 2510 h 2682"/>
              <a:gd name="T26" fmla="*/ 24 w 831"/>
              <a:gd name="T27" fmla="*/ 2519 h 2682"/>
              <a:gd name="T28" fmla="*/ 86 w 831"/>
              <a:gd name="T29" fmla="*/ 2369 h 2682"/>
              <a:gd name="T30" fmla="*/ 108 w 831"/>
              <a:gd name="T31" fmla="*/ 2378 h 2682"/>
              <a:gd name="T32" fmla="*/ 198 w 831"/>
              <a:gd name="T33" fmla="*/ 2161 h 2682"/>
              <a:gd name="T34" fmla="*/ 226 w 831"/>
              <a:gd name="T35" fmla="*/ 2172 h 2682"/>
              <a:gd name="T36" fmla="*/ 630 w 831"/>
              <a:gd name="T37" fmla="*/ 1191 h 2682"/>
              <a:gd name="T38" fmla="*/ 630 w 831"/>
              <a:gd name="T39" fmla="*/ 2284 h 2682"/>
              <a:gd name="T40" fmla="*/ 660 w 831"/>
              <a:gd name="T41" fmla="*/ 2284 h 2682"/>
              <a:gd name="T42" fmla="*/ 660 w 831"/>
              <a:gd name="T43" fmla="*/ 2519 h 2682"/>
              <a:gd name="T44" fmla="*/ 684 w 831"/>
              <a:gd name="T45" fmla="*/ 2519 h 2682"/>
              <a:gd name="T46" fmla="*/ 684 w 831"/>
              <a:gd name="T47" fmla="*/ 2682 h 2682"/>
              <a:gd name="T48" fmla="*/ 710 w 831"/>
              <a:gd name="T49" fmla="*/ 2682 h 2682"/>
              <a:gd name="T50" fmla="*/ 710 w 831"/>
              <a:gd name="T51" fmla="*/ 2519 h 2682"/>
              <a:gd name="T52" fmla="*/ 734 w 831"/>
              <a:gd name="T53" fmla="*/ 2519 h 2682"/>
              <a:gd name="T54" fmla="*/ 734 w 831"/>
              <a:gd name="T55" fmla="*/ 2284 h 2682"/>
              <a:gd name="T56" fmla="*/ 764 w 831"/>
              <a:gd name="T57" fmla="*/ 2284 h 2682"/>
              <a:gd name="T58" fmla="*/ 764 w 831"/>
              <a:gd name="T59" fmla="*/ 900 h 2682"/>
              <a:gd name="T60" fmla="*/ 831 w 831"/>
              <a:gd name="T61" fmla="*/ 900 h 2682"/>
              <a:gd name="T62" fmla="*/ 831 w 831"/>
              <a:gd name="T63" fmla="*/ 279 h 2682"/>
              <a:gd name="T64" fmla="*/ 772 w 831"/>
              <a:gd name="T65" fmla="*/ 279 h 2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31" h="2682">
                <a:moveTo>
                  <a:pt x="772" y="279"/>
                </a:moveTo>
                <a:lnTo>
                  <a:pt x="772" y="279"/>
                </a:lnTo>
                <a:lnTo>
                  <a:pt x="772" y="0"/>
                </a:lnTo>
                <a:lnTo>
                  <a:pt x="622" y="0"/>
                </a:lnTo>
                <a:lnTo>
                  <a:pt x="622" y="279"/>
                </a:lnTo>
                <a:lnTo>
                  <a:pt x="557" y="279"/>
                </a:lnTo>
                <a:lnTo>
                  <a:pt x="557" y="900"/>
                </a:lnTo>
                <a:lnTo>
                  <a:pt x="606" y="900"/>
                </a:lnTo>
                <a:lnTo>
                  <a:pt x="102" y="2121"/>
                </a:lnTo>
                <a:lnTo>
                  <a:pt x="130" y="2133"/>
                </a:lnTo>
                <a:lnTo>
                  <a:pt x="40" y="2350"/>
                </a:lnTo>
                <a:lnTo>
                  <a:pt x="62" y="2359"/>
                </a:lnTo>
                <a:lnTo>
                  <a:pt x="0" y="2510"/>
                </a:lnTo>
                <a:lnTo>
                  <a:pt x="24" y="2519"/>
                </a:lnTo>
                <a:lnTo>
                  <a:pt x="86" y="2369"/>
                </a:lnTo>
                <a:lnTo>
                  <a:pt x="108" y="2378"/>
                </a:lnTo>
                <a:lnTo>
                  <a:pt x="198" y="2161"/>
                </a:lnTo>
                <a:lnTo>
                  <a:pt x="226" y="2172"/>
                </a:lnTo>
                <a:lnTo>
                  <a:pt x="630" y="1191"/>
                </a:lnTo>
                <a:lnTo>
                  <a:pt x="630" y="2284"/>
                </a:lnTo>
                <a:lnTo>
                  <a:pt x="660" y="2284"/>
                </a:lnTo>
                <a:lnTo>
                  <a:pt x="660" y="2519"/>
                </a:lnTo>
                <a:lnTo>
                  <a:pt x="684" y="2519"/>
                </a:lnTo>
                <a:lnTo>
                  <a:pt x="684" y="2682"/>
                </a:lnTo>
                <a:lnTo>
                  <a:pt x="710" y="2682"/>
                </a:lnTo>
                <a:lnTo>
                  <a:pt x="710" y="2519"/>
                </a:lnTo>
                <a:lnTo>
                  <a:pt x="734" y="2519"/>
                </a:lnTo>
                <a:lnTo>
                  <a:pt x="734" y="2284"/>
                </a:lnTo>
                <a:lnTo>
                  <a:pt x="764" y="2284"/>
                </a:lnTo>
                <a:lnTo>
                  <a:pt x="764" y="900"/>
                </a:lnTo>
                <a:lnTo>
                  <a:pt x="831" y="900"/>
                </a:lnTo>
                <a:lnTo>
                  <a:pt x="831" y="279"/>
                </a:lnTo>
                <a:lnTo>
                  <a:pt x="772" y="279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5" name="组合 45"/>
          <p:cNvGrpSpPr/>
          <p:nvPr userDrawn="1"/>
        </p:nvGrpSpPr>
        <p:grpSpPr>
          <a:xfrm rot="2116298">
            <a:off x="6653682" y="2300078"/>
            <a:ext cx="722933" cy="629672"/>
            <a:chOff x="501650" y="3292475"/>
            <a:chExt cx="1735138" cy="1511300"/>
          </a:xfrm>
          <a:solidFill>
            <a:schemeClr val="bg1">
              <a:alpha val="70000"/>
            </a:schemeClr>
          </a:solidFill>
        </p:grpSpPr>
        <p:sp>
          <p:nvSpPr>
            <p:cNvPr id="162" name="Freeform 5"/>
            <p:cNvSpPr>
              <a:spLocks/>
            </p:cNvSpPr>
            <p:nvPr/>
          </p:nvSpPr>
          <p:spPr bwMode="auto">
            <a:xfrm>
              <a:off x="501650" y="3292475"/>
              <a:ext cx="1735138" cy="893762"/>
            </a:xfrm>
            <a:custGeom>
              <a:avLst/>
              <a:gdLst>
                <a:gd name="T0" fmla="*/ 0 w 943"/>
                <a:gd name="T1" fmla="*/ 242 h 484"/>
                <a:gd name="T2" fmla="*/ 0 w 943"/>
                <a:gd name="T3" fmla="*/ 242 h 484"/>
                <a:gd name="T4" fmla="*/ 471 w 943"/>
                <a:gd name="T5" fmla="*/ 484 h 484"/>
                <a:gd name="T6" fmla="*/ 943 w 943"/>
                <a:gd name="T7" fmla="*/ 242 h 484"/>
                <a:gd name="T8" fmla="*/ 471 w 943"/>
                <a:gd name="T9" fmla="*/ 0 h 484"/>
                <a:gd name="T10" fmla="*/ 0 w 943"/>
                <a:gd name="T11" fmla="*/ 242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3" h="484">
                  <a:moveTo>
                    <a:pt x="0" y="242"/>
                  </a:moveTo>
                  <a:lnTo>
                    <a:pt x="0" y="242"/>
                  </a:lnTo>
                  <a:lnTo>
                    <a:pt x="471" y="484"/>
                  </a:lnTo>
                  <a:lnTo>
                    <a:pt x="943" y="242"/>
                  </a:lnTo>
                  <a:lnTo>
                    <a:pt x="471" y="0"/>
                  </a:lnTo>
                  <a:lnTo>
                    <a:pt x="0" y="24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6"/>
            <p:cNvSpPr>
              <a:spLocks/>
            </p:cNvSpPr>
            <p:nvPr/>
          </p:nvSpPr>
          <p:spPr bwMode="auto">
            <a:xfrm>
              <a:off x="728663" y="3959225"/>
              <a:ext cx="1285875" cy="758825"/>
            </a:xfrm>
            <a:custGeom>
              <a:avLst/>
              <a:gdLst>
                <a:gd name="T0" fmla="*/ 349 w 699"/>
                <a:gd name="T1" fmla="*/ 179 h 412"/>
                <a:gd name="T2" fmla="*/ 349 w 699"/>
                <a:gd name="T3" fmla="*/ 179 h 412"/>
                <a:gd name="T4" fmla="*/ 0 w 699"/>
                <a:gd name="T5" fmla="*/ 0 h 412"/>
                <a:gd name="T6" fmla="*/ 0 w 699"/>
                <a:gd name="T7" fmla="*/ 233 h 412"/>
                <a:gd name="T8" fmla="*/ 349 w 699"/>
                <a:gd name="T9" fmla="*/ 412 h 412"/>
                <a:gd name="T10" fmla="*/ 699 w 699"/>
                <a:gd name="T11" fmla="*/ 233 h 412"/>
                <a:gd name="T12" fmla="*/ 699 w 699"/>
                <a:gd name="T13" fmla="*/ 0 h 412"/>
                <a:gd name="T14" fmla="*/ 349 w 699"/>
                <a:gd name="T15" fmla="*/ 179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9" h="412">
                  <a:moveTo>
                    <a:pt x="349" y="179"/>
                  </a:moveTo>
                  <a:lnTo>
                    <a:pt x="349" y="179"/>
                  </a:lnTo>
                  <a:lnTo>
                    <a:pt x="0" y="0"/>
                  </a:lnTo>
                  <a:lnTo>
                    <a:pt x="0" y="233"/>
                  </a:lnTo>
                  <a:lnTo>
                    <a:pt x="349" y="412"/>
                  </a:lnTo>
                  <a:lnTo>
                    <a:pt x="699" y="233"/>
                  </a:lnTo>
                  <a:lnTo>
                    <a:pt x="699" y="0"/>
                  </a:lnTo>
                  <a:lnTo>
                    <a:pt x="349" y="1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7"/>
            <p:cNvSpPr>
              <a:spLocks/>
            </p:cNvSpPr>
            <p:nvPr/>
          </p:nvSpPr>
          <p:spPr bwMode="auto">
            <a:xfrm>
              <a:off x="514350" y="4095750"/>
              <a:ext cx="68263" cy="708025"/>
            </a:xfrm>
            <a:custGeom>
              <a:avLst/>
              <a:gdLst>
                <a:gd name="T0" fmla="*/ 0 w 37"/>
                <a:gd name="T1" fmla="*/ 384 h 384"/>
                <a:gd name="T2" fmla="*/ 0 w 37"/>
                <a:gd name="T3" fmla="*/ 384 h 384"/>
                <a:gd name="T4" fmla="*/ 37 w 37"/>
                <a:gd name="T5" fmla="*/ 384 h 384"/>
                <a:gd name="T6" fmla="*/ 37 w 37"/>
                <a:gd name="T7" fmla="*/ 0 h 384"/>
                <a:gd name="T8" fmla="*/ 0 w 37"/>
                <a:gd name="T9" fmla="*/ 0 h 384"/>
                <a:gd name="T10" fmla="*/ 0 w 37"/>
                <a:gd name="T11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4">
                  <a:moveTo>
                    <a:pt x="0" y="384"/>
                  </a:moveTo>
                  <a:lnTo>
                    <a:pt x="0" y="384"/>
                  </a:lnTo>
                  <a:lnTo>
                    <a:pt x="37" y="384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38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8"/>
            <p:cNvSpPr>
              <a:spLocks/>
            </p:cNvSpPr>
            <p:nvPr/>
          </p:nvSpPr>
          <p:spPr bwMode="auto">
            <a:xfrm>
              <a:off x="511175" y="3986212"/>
              <a:ext cx="74613" cy="76200"/>
            </a:xfrm>
            <a:custGeom>
              <a:avLst/>
              <a:gdLst>
                <a:gd name="T0" fmla="*/ 41 w 41"/>
                <a:gd name="T1" fmla="*/ 21 h 41"/>
                <a:gd name="T2" fmla="*/ 41 w 41"/>
                <a:gd name="T3" fmla="*/ 21 h 41"/>
                <a:gd name="T4" fmla="*/ 20 w 41"/>
                <a:gd name="T5" fmla="*/ 41 h 41"/>
                <a:gd name="T6" fmla="*/ 0 w 41"/>
                <a:gd name="T7" fmla="*/ 21 h 41"/>
                <a:gd name="T8" fmla="*/ 20 w 41"/>
                <a:gd name="T9" fmla="*/ 0 h 41"/>
                <a:gd name="T10" fmla="*/ 41 w 41"/>
                <a:gd name="T11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41">
                  <a:moveTo>
                    <a:pt x="41" y="21"/>
                  </a:moveTo>
                  <a:lnTo>
                    <a:pt x="41" y="21"/>
                  </a:lnTo>
                  <a:cubicBezTo>
                    <a:pt x="41" y="32"/>
                    <a:pt x="32" y="41"/>
                    <a:pt x="20" y="41"/>
                  </a:cubicBezTo>
                  <a:cubicBezTo>
                    <a:pt x="9" y="41"/>
                    <a:pt x="0" y="32"/>
                    <a:pt x="0" y="21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1" y="9"/>
                    <a:pt x="41" y="2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9"/>
            <p:cNvSpPr>
              <a:spLocks/>
            </p:cNvSpPr>
            <p:nvPr/>
          </p:nvSpPr>
          <p:spPr bwMode="auto">
            <a:xfrm>
              <a:off x="541338" y="3738562"/>
              <a:ext cx="14288" cy="401637"/>
            </a:xfrm>
            <a:custGeom>
              <a:avLst/>
              <a:gdLst>
                <a:gd name="T0" fmla="*/ 7 w 7"/>
                <a:gd name="T1" fmla="*/ 217 h 217"/>
                <a:gd name="T2" fmla="*/ 7 w 7"/>
                <a:gd name="T3" fmla="*/ 217 h 217"/>
                <a:gd name="T4" fmla="*/ 0 w 7"/>
                <a:gd name="T5" fmla="*/ 217 h 217"/>
                <a:gd name="T6" fmla="*/ 0 w 7"/>
                <a:gd name="T7" fmla="*/ 0 h 217"/>
                <a:gd name="T8" fmla="*/ 7 w 7"/>
                <a:gd name="T9" fmla="*/ 0 h 217"/>
                <a:gd name="T10" fmla="*/ 7 w 7"/>
                <a:gd name="T11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17">
                  <a:moveTo>
                    <a:pt x="7" y="217"/>
                  </a:moveTo>
                  <a:lnTo>
                    <a:pt x="7" y="217"/>
                  </a:lnTo>
                  <a:lnTo>
                    <a:pt x="0" y="217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6" name="组合 46"/>
          <p:cNvGrpSpPr/>
          <p:nvPr userDrawn="1"/>
        </p:nvGrpSpPr>
        <p:grpSpPr>
          <a:xfrm rot="19680185">
            <a:off x="3905250" y="974493"/>
            <a:ext cx="920458" cy="709092"/>
            <a:chOff x="2486025" y="3619500"/>
            <a:chExt cx="1500188" cy="1155700"/>
          </a:xfrm>
          <a:solidFill>
            <a:schemeClr val="bg1">
              <a:alpha val="70000"/>
            </a:schemeClr>
          </a:solidFill>
        </p:grpSpPr>
        <p:sp>
          <p:nvSpPr>
            <p:cNvPr id="160" name="Freeform 26"/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27"/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7" name="Freeform 29"/>
          <p:cNvSpPr>
            <a:spLocks noEditPoints="1"/>
          </p:cNvSpPr>
          <p:nvPr userDrawn="1"/>
        </p:nvSpPr>
        <p:spPr bwMode="auto">
          <a:xfrm>
            <a:off x="6183415" y="-77015"/>
            <a:ext cx="905329" cy="907255"/>
          </a:xfrm>
          <a:custGeom>
            <a:avLst/>
            <a:gdLst>
              <a:gd name="T0" fmla="*/ 578 w 811"/>
              <a:gd name="T1" fmla="*/ 436 h 811"/>
              <a:gd name="T2" fmla="*/ 578 w 811"/>
              <a:gd name="T3" fmla="*/ 436 h 811"/>
              <a:gd name="T4" fmla="*/ 531 w 811"/>
              <a:gd name="T5" fmla="*/ 269 h 811"/>
              <a:gd name="T6" fmla="*/ 698 w 811"/>
              <a:gd name="T7" fmla="*/ 222 h 811"/>
              <a:gd name="T8" fmla="*/ 745 w 811"/>
              <a:gd name="T9" fmla="*/ 389 h 811"/>
              <a:gd name="T10" fmla="*/ 578 w 811"/>
              <a:gd name="T11" fmla="*/ 436 h 811"/>
              <a:gd name="T12" fmla="*/ 656 w 811"/>
              <a:gd name="T13" fmla="*/ 663 h 811"/>
              <a:gd name="T14" fmla="*/ 656 w 811"/>
              <a:gd name="T15" fmla="*/ 663 h 811"/>
              <a:gd name="T16" fmla="*/ 489 w 811"/>
              <a:gd name="T17" fmla="*/ 710 h 811"/>
              <a:gd name="T18" fmla="*/ 441 w 811"/>
              <a:gd name="T19" fmla="*/ 543 h 811"/>
              <a:gd name="T20" fmla="*/ 609 w 811"/>
              <a:gd name="T21" fmla="*/ 495 h 811"/>
              <a:gd name="T22" fmla="*/ 656 w 811"/>
              <a:gd name="T23" fmla="*/ 663 h 811"/>
              <a:gd name="T24" fmla="*/ 366 w 811"/>
              <a:gd name="T25" fmla="*/ 405 h 811"/>
              <a:gd name="T26" fmla="*/ 366 w 811"/>
              <a:gd name="T27" fmla="*/ 405 h 811"/>
              <a:gd name="T28" fmla="*/ 405 w 811"/>
              <a:gd name="T29" fmla="*/ 366 h 811"/>
              <a:gd name="T30" fmla="*/ 444 w 811"/>
              <a:gd name="T31" fmla="*/ 405 h 811"/>
              <a:gd name="T32" fmla="*/ 405 w 811"/>
              <a:gd name="T33" fmla="*/ 444 h 811"/>
              <a:gd name="T34" fmla="*/ 366 w 811"/>
              <a:gd name="T35" fmla="*/ 405 h 811"/>
              <a:gd name="T36" fmla="*/ 369 w 811"/>
              <a:gd name="T37" fmla="*/ 663 h 811"/>
              <a:gd name="T38" fmla="*/ 369 w 811"/>
              <a:gd name="T39" fmla="*/ 663 h 811"/>
              <a:gd name="T40" fmla="*/ 201 w 811"/>
              <a:gd name="T41" fmla="*/ 710 h 811"/>
              <a:gd name="T42" fmla="*/ 154 w 811"/>
              <a:gd name="T43" fmla="*/ 543 h 811"/>
              <a:gd name="T44" fmla="*/ 321 w 811"/>
              <a:gd name="T45" fmla="*/ 495 h 811"/>
              <a:gd name="T46" fmla="*/ 369 w 811"/>
              <a:gd name="T47" fmla="*/ 663 h 811"/>
              <a:gd name="T48" fmla="*/ 112 w 811"/>
              <a:gd name="T49" fmla="*/ 436 h 811"/>
              <a:gd name="T50" fmla="*/ 112 w 811"/>
              <a:gd name="T51" fmla="*/ 436 h 811"/>
              <a:gd name="T52" fmla="*/ 65 w 811"/>
              <a:gd name="T53" fmla="*/ 269 h 811"/>
              <a:gd name="T54" fmla="*/ 232 w 811"/>
              <a:gd name="T55" fmla="*/ 222 h 811"/>
              <a:gd name="T56" fmla="*/ 280 w 811"/>
              <a:gd name="T57" fmla="*/ 389 h 811"/>
              <a:gd name="T58" fmla="*/ 112 w 811"/>
              <a:gd name="T59" fmla="*/ 436 h 811"/>
              <a:gd name="T60" fmla="*/ 298 w 811"/>
              <a:gd name="T61" fmla="*/ 100 h 811"/>
              <a:gd name="T62" fmla="*/ 298 w 811"/>
              <a:gd name="T63" fmla="*/ 100 h 811"/>
              <a:gd name="T64" fmla="*/ 465 w 811"/>
              <a:gd name="T65" fmla="*/ 52 h 811"/>
              <a:gd name="T66" fmla="*/ 513 w 811"/>
              <a:gd name="T67" fmla="*/ 220 h 811"/>
              <a:gd name="T68" fmla="*/ 345 w 811"/>
              <a:gd name="T69" fmla="*/ 267 h 811"/>
              <a:gd name="T70" fmla="*/ 298 w 811"/>
              <a:gd name="T71" fmla="*/ 100 h 811"/>
              <a:gd name="T72" fmla="*/ 405 w 811"/>
              <a:gd name="T73" fmla="*/ 0 h 811"/>
              <a:gd name="T74" fmla="*/ 405 w 811"/>
              <a:gd name="T75" fmla="*/ 0 h 811"/>
              <a:gd name="T76" fmla="*/ 0 w 811"/>
              <a:gd name="T77" fmla="*/ 405 h 811"/>
              <a:gd name="T78" fmla="*/ 405 w 811"/>
              <a:gd name="T79" fmla="*/ 811 h 811"/>
              <a:gd name="T80" fmla="*/ 811 w 811"/>
              <a:gd name="T81" fmla="*/ 405 h 811"/>
              <a:gd name="T82" fmla="*/ 405 w 811"/>
              <a:gd name="T83" fmla="*/ 0 h 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11" h="811">
                <a:moveTo>
                  <a:pt x="578" y="436"/>
                </a:moveTo>
                <a:lnTo>
                  <a:pt x="578" y="436"/>
                </a:lnTo>
                <a:cubicBezTo>
                  <a:pt x="519" y="403"/>
                  <a:pt x="497" y="329"/>
                  <a:pt x="531" y="269"/>
                </a:cubicBezTo>
                <a:cubicBezTo>
                  <a:pt x="564" y="210"/>
                  <a:pt x="638" y="188"/>
                  <a:pt x="698" y="222"/>
                </a:cubicBezTo>
                <a:cubicBezTo>
                  <a:pt x="757" y="255"/>
                  <a:pt x="778" y="329"/>
                  <a:pt x="745" y="389"/>
                </a:cubicBezTo>
                <a:cubicBezTo>
                  <a:pt x="712" y="448"/>
                  <a:pt x="637" y="469"/>
                  <a:pt x="578" y="436"/>
                </a:cubicBezTo>
                <a:close/>
                <a:moveTo>
                  <a:pt x="656" y="663"/>
                </a:moveTo>
                <a:lnTo>
                  <a:pt x="656" y="663"/>
                </a:lnTo>
                <a:cubicBezTo>
                  <a:pt x="623" y="722"/>
                  <a:pt x="548" y="743"/>
                  <a:pt x="489" y="710"/>
                </a:cubicBezTo>
                <a:cubicBezTo>
                  <a:pt x="430" y="677"/>
                  <a:pt x="408" y="602"/>
                  <a:pt x="441" y="543"/>
                </a:cubicBezTo>
                <a:cubicBezTo>
                  <a:pt x="474" y="484"/>
                  <a:pt x="549" y="462"/>
                  <a:pt x="609" y="495"/>
                </a:cubicBezTo>
                <a:cubicBezTo>
                  <a:pt x="668" y="528"/>
                  <a:pt x="689" y="603"/>
                  <a:pt x="656" y="663"/>
                </a:cubicBezTo>
                <a:close/>
                <a:moveTo>
                  <a:pt x="366" y="405"/>
                </a:moveTo>
                <a:lnTo>
                  <a:pt x="366" y="405"/>
                </a:lnTo>
                <a:cubicBezTo>
                  <a:pt x="366" y="384"/>
                  <a:pt x="384" y="366"/>
                  <a:pt x="405" y="366"/>
                </a:cubicBezTo>
                <a:cubicBezTo>
                  <a:pt x="427" y="366"/>
                  <a:pt x="444" y="384"/>
                  <a:pt x="444" y="405"/>
                </a:cubicBezTo>
                <a:cubicBezTo>
                  <a:pt x="444" y="427"/>
                  <a:pt x="427" y="444"/>
                  <a:pt x="405" y="444"/>
                </a:cubicBezTo>
                <a:cubicBezTo>
                  <a:pt x="384" y="444"/>
                  <a:pt x="366" y="427"/>
                  <a:pt x="366" y="405"/>
                </a:cubicBezTo>
                <a:close/>
                <a:moveTo>
                  <a:pt x="369" y="663"/>
                </a:moveTo>
                <a:lnTo>
                  <a:pt x="369" y="663"/>
                </a:lnTo>
                <a:cubicBezTo>
                  <a:pt x="336" y="722"/>
                  <a:pt x="261" y="743"/>
                  <a:pt x="201" y="710"/>
                </a:cubicBezTo>
                <a:cubicBezTo>
                  <a:pt x="142" y="677"/>
                  <a:pt x="121" y="602"/>
                  <a:pt x="154" y="543"/>
                </a:cubicBezTo>
                <a:cubicBezTo>
                  <a:pt x="187" y="484"/>
                  <a:pt x="262" y="462"/>
                  <a:pt x="321" y="495"/>
                </a:cubicBezTo>
                <a:cubicBezTo>
                  <a:pt x="381" y="528"/>
                  <a:pt x="402" y="603"/>
                  <a:pt x="369" y="663"/>
                </a:cubicBezTo>
                <a:close/>
                <a:moveTo>
                  <a:pt x="112" y="436"/>
                </a:moveTo>
                <a:lnTo>
                  <a:pt x="112" y="436"/>
                </a:lnTo>
                <a:cubicBezTo>
                  <a:pt x="53" y="403"/>
                  <a:pt x="32" y="329"/>
                  <a:pt x="65" y="269"/>
                </a:cubicBezTo>
                <a:cubicBezTo>
                  <a:pt x="98" y="210"/>
                  <a:pt x="173" y="188"/>
                  <a:pt x="232" y="222"/>
                </a:cubicBezTo>
                <a:cubicBezTo>
                  <a:pt x="291" y="255"/>
                  <a:pt x="313" y="329"/>
                  <a:pt x="280" y="389"/>
                </a:cubicBezTo>
                <a:cubicBezTo>
                  <a:pt x="247" y="448"/>
                  <a:pt x="172" y="469"/>
                  <a:pt x="112" y="436"/>
                </a:cubicBezTo>
                <a:close/>
                <a:moveTo>
                  <a:pt x="298" y="100"/>
                </a:moveTo>
                <a:lnTo>
                  <a:pt x="298" y="100"/>
                </a:lnTo>
                <a:cubicBezTo>
                  <a:pt x="331" y="41"/>
                  <a:pt x="406" y="19"/>
                  <a:pt x="465" y="52"/>
                </a:cubicBezTo>
                <a:cubicBezTo>
                  <a:pt x="524" y="85"/>
                  <a:pt x="546" y="160"/>
                  <a:pt x="513" y="220"/>
                </a:cubicBezTo>
                <a:cubicBezTo>
                  <a:pt x="480" y="279"/>
                  <a:pt x="405" y="300"/>
                  <a:pt x="345" y="267"/>
                </a:cubicBezTo>
                <a:cubicBezTo>
                  <a:pt x="286" y="234"/>
                  <a:pt x="265" y="159"/>
                  <a:pt x="298" y="100"/>
                </a:cubicBezTo>
                <a:close/>
                <a:moveTo>
                  <a:pt x="405" y="0"/>
                </a:moveTo>
                <a:lnTo>
                  <a:pt x="405" y="0"/>
                </a:lnTo>
                <a:cubicBezTo>
                  <a:pt x="181" y="0"/>
                  <a:pt x="0" y="181"/>
                  <a:pt x="0" y="405"/>
                </a:cubicBezTo>
                <a:cubicBezTo>
                  <a:pt x="0" y="629"/>
                  <a:pt x="181" y="811"/>
                  <a:pt x="405" y="811"/>
                </a:cubicBezTo>
                <a:cubicBezTo>
                  <a:pt x="629" y="811"/>
                  <a:pt x="811" y="629"/>
                  <a:pt x="811" y="405"/>
                </a:cubicBezTo>
                <a:cubicBezTo>
                  <a:pt x="811" y="181"/>
                  <a:pt x="629" y="0"/>
                  <a:pt x="40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8" name="Freeform 5"/>
          <p:cNvSpPr>
            <a:spLocks noEditPoints="1"/>
          </p:cNvSpPr>
          <p:nvPr userDrawn="1"/>
        </p:nvSpPr>
        <p:spPr bwMode="auto">
          <a:xfrm rot="1264384">
            <a:off x="7128415" y="3155329"/>
            <a:ext cx="1000393" cy="429321"/>
          </a:xfrm>
          <a:custGeom>
            <a:avLst/>
            <a:gdLst>
              <a:gd name="T0" fmla="*/ 1727 w 3152"/>
              <a:gd name="T1" fmla="*/ 1223 h 1356"/>
              <a:gd name="T2" fmla="*/ 1727 w 3152"/>
              <a:gd name="T3" fmla="*/ 421 h 1356"/>
              <a:gd name="T4" fmla="*/ 1727 w 3152"/>
              <a:gd name="T5" fmla="*/ 1223 h 1356"/>
              <a:gd name="T6" fmla="*/ 534 w 3152"/>
              <a:gd name="T7" fmla="*/ 1223 h 1356"/>
              <a:gd name="T8" fmla="*/ 522 w 3152"/>
              <a:gd name="T9" fmla="*/ 422 h 1356"/>
              <a:gd name="T10" fmla="*/ 550 w 3152"/>
              <a:gd name="T11" fmla="*/ 422 h 1356"/>
              <a:gd name="T12" fmla="*/ 534 w 3152"/>
              <a:gd name="T13" fmla="*/ 1223 h 1356"/>
              <a:gd name="T14" fmla="*/ 2965 w 3152"/>
              <a:gd name="T15" fmla="*/ 30 h 1356"/>
              <a:gd name="T16" fmla="*/ 2960 w 3152"/>
              <a:gd name="T17" fmla="*/ 24 h 1356"/>
              <a:gd name="T18" fmla="*/ 2955 w 3152"/>
              <a:gd name="T19" fmla="*/ 19 h 1356"/>
              <a:gd name="T20" fmla="*/ 2945 w 3152"/>
              <a:gd name="T21" fmla="*/ 11 h 1356"/>
              <a:gd name="T22" fmla="*/ 2934 w 3152"/>
              <a:gd name="T23" fmla="*/ 5 h 1356"/>
              <a:gd name="T24" fmla="*/ 2921 w 3152"/>
              <a:gd name="T25" fmla="*/ 2 h 1356"/>
              <a:gd name="T26" fmla="*/ 2908 w 3152"/>
              <a:gd name="T27" fmla="*/ 1 h 1356"/>
              <a:gd name="T28" fmla="*/ 2896 w 3152"/>
              <a:gd name="T29" fmla="*/ 2 h 1356"/>
              <a:gd name="T30" fmla="*/ 2883 w 3152"/>
              <a:gd name="T31" fmla="*/ 6 h 1356"/>
              <a:gd name="T32" fmla="*/ 2872 w 3152"/>
              <a:gd name="T33" fmla="*/ 12 h 1356"/>
              <a:gd name="T34" fmla="*/ 2867 w 3152"/>
              <a:gd name="T35" fmla="*/ 17 h 1356"/>
              <a:gd name="T36" fmla="*/ 2861 w 3152"/>
              <a:gd name="T37" fmla="*/ 21 h 1356"/>
              <a:gd name="T38" fmla="*/ 1727 w 3152"/>
              <a:gd name="T39" fmla="*/ 288 h 1356"/>
              <a:gd name="T40" fmla="*/ 1064 w 3152"/>
              <a:gd name="T41" fmla="*/ 756 h 1356"/>
              <a:gd name="T42" fmla="*/ 799 w 3152"/>
              <a:gd name="T43" fmla="*/ 173 h 1356"/>
              <a:gd name="T44" fmla="*/ 975 w 3152"/>
              <a:gd name="T45" fmla="*/ 380 h 1356"/>
              <a:gd name="T46" fmla="*/ 1030 w 3152"/>
              <a:gd name="T47" fmla="*/ 275 h 1356"/>
              <a:gd name="T48" fmla="*/ 863 w 3152"/>
              <a:gd name="T49" fmla="*/ 29 h 1356"/>
              <a:gd name="T50" fmla="*/ 854 w 3152"/>
              <a:gd name="T51" fmla="*/ 19 h 1356"/>
              <a:gd name="T52" fmla="*/ 850 w 3152"/>
              <a:gd name="T53" fmla="*/ 16 h 1356"/>
              <a:gd name="T54" fmla="*/ 838 w 3152"/>
              <a:gd name="T55" fmla="*/ 8 h 1356"/>
              <a:gd name="T56" fmla="*/ 825 w 3152"/>
              <a:gd name="T57" fmla="*/ 3 h 1356"/>
              <a:gd name="T58" fmla="*/ 813 w 3152"/>
              <a:gd name="T59" fmla="*/ 1 h 1356"/>
              <a:gd name="T60" fmla="*/ 800 w 3152"/>
              <a:gd name="T61" fmla="*/ 1 h 1356"/>
              <a:gd name="T62" fmla="*/ 787 w 3152"/>
              <a:gd name="T63" fmla="*/ 4 h 1356"/>
              <a:gd name="T64" fmla="*/ 774 w 3152"/>
              <a:gd name="T65" fmla="*/ 10 h 1356"/>
              <a:gd name="T66" fmla="*/ 770 w 3152"/>
              <a:gd name="T67" fmla="*/ 12 h 1356"/>
              <a:gd name="T68" fmla="*/ 760 w 3152"/>
              <a:gd name="T69" fmla="*/ 21 h 1356"/>
              <a:gd name="T70" fmla="*/ 508 w 3152"/>
              <a:gd name="T71" fmla="*/ 289 h 1356"/>
              <a:gd name="T72" fmla="*/ 534 w 3152"/>
              <a:gd name="T73" fmla="*/ 1356 h 1356"/>
              <a:gd name="T74" fmla="*/ 1197 w 3152"/>
              <a:gd name="T75" fmla="*/ 889 h 1356"/>
              <a:gd name="T76" fmla="*/ 2260 w 3152"/>
              <a:gd name="T77" fmla="*/ 856 h 1356"/>
              <a:gd name="T78" fmla="*/ 3021 w 3152"/>
              <a:gd name="T79" fmla="*/ 350 h 1356"/>
              <a:gd name="T80" fmla="*/ 3114 w 3152"/>
              <a:gd name="T81" fmla="*/ 368 h 1356"/>
              <a:gd name="T82" fmla="*/ 2965 w 3152"/>
              <a:gd name="T83" fmla="*/ 30 h 1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52" h="1356">
                <a:moveTo>
                  <a:pt x="1727" y="1223"/>
                </a:moveTo>
                <a:lnTo>
                  <a:pt x="1727" y="1223"/>
                </a:lnTo>
                <a:cubicBezTo>
                  <a:pt x="1506" y="1223"/>
                  <a:pt x="1326" y="1043"/>
                  <a:pt x="1326" y="822"/>
                </a:cubicBezTo>
                <a:cubicBezTo>
                  <a:pt x="1326" y="601"/>
                  <a:pt x="1506" y="421"/>
                  <a:pt x="1727" y="421"/>
                </a:cubicBezTo>
                <a:cubicBezTo>
                  <a:pt x="1948" y="421"/>
                  <a:pt x="2128" y="601"/>
                  <a:pt x="2128" y="822"/>
                </a:cubicBezTo>
                <a:cubicBezTo>
                  <a:pt x="2128" y="1043"/>
                  <a:pt x="1948" y="1223"/>
                  <a:pt x="1727" y="1223"/>
                </a:cubicBezTo>
                <a:close/>
                <a:moveTo>
                  <a:pt x="534" y="1223"/>
                </a:moveTo>
                <a:lnTo>
                  <a:pt x="534" y="1223"/>
                </a:lnTo>
                <a:cubicBezTo>
                  <a:pt x="313" y="1223"/>
                  <a:pt x="133" y="1043"/>
                  <a:pt x="133" y="822"/>
                </a:cubicBezTo>
                <a:cubicBezTo>
                  <a:pt x="133" y="605"/>
                  <a:pt x="306" y="428"/>
                  <a:pt x="522" y="422"/>
                </a:cubicBezTo>
                <a:cubicBezTo>
                  <a:pt x="526" y="423"/>
                  <a:pt x="531" y="423"/>
                  <a:pt x="536" y="423"/>
                </a:cubicBezTo>
                <a:cubicBezTo>
                  <a:pt x="540" y="423"/>
                  <a:pt x="545" y="423"/>
                  <a:pt x="550" y="422"/>
                </a:cubicBezTo>
                <a:cubicBezTo>
                  <a:pt x="763" y="430"/>
                  <a:pt x="935" y="607"/>
                  <a:pt x="935" y="822"/>
                </a:cubicBezTo>
                <a:cubicBezTo>
                  <a:pt x="935" y="1043"/>
                  <a:pt x="755" y="1223"/>
                  <a:pt x="534" y="1223"/>
                </a:cubicBezTo>
                <a:close/>
                <a:moveTo>
                  <a:pt x="2965" y="30"/>
                </a:moveTo>
                <a:lnTo>
                  <a:pt x="2965" y="30"/>
                </a:lnTo>
                <a:cubicBezTo>
                  <a:pt x="2965" y="30"/>
                  <a:pt x="2965" y="29"/>
                  <a:pt x="2965" y="29"/>
                </a:cubicBezTo>
                <a:cubicBezTo>
                  <a:pt x="2963" y="27"/>
                  <a:pt x="2962" y="26"/>
                  <a:pt x="2960" y="24"/>
                </a:cubicBezTo>
                <a:cubicBezTo>
                  <a:pt x="2959" y="22"/>
                  <a:pt x="2957" y="20"/>
                  <a:pt x="2956" y="19"/>
                </a:cubicBezTo>
                <a:cubicBezTo>
                  <a:pt x="2956" y="19"/>
                  <a:pt x="2955" y="19"/>
                  <a:pt x="2955" y="19"/>
                </a:cubicBezTo>
                <a:cubicBezTo>
                  <a:pt x="2954" y="17"/>
                  <a:pt x="2953" y="17"/>
                  <a:pt x="2952" y="16"/>
                </a:cubicBezTo>
                <a:cubicBezTo>
                  <a:pt x="2950" y="14"/>
                  <a:pt x="2948" y="12"/>
                  <a:pt x="2945" y="11"/>
                </a:cubicBezTo>
                <a:cubicBezTo>
                  <a:pt x="2944" y="10"/>
                  <a:pt x="2942" y="9"/>
                  <a:pt x="2940" y="8"/>
                </a:cubicBezTo>
                <a:cubicBezTo>
                  <a:pt x="2938" y="7"/>
                  <a:pt x="2936" y="6"/>
                  <a:pt x="2934" y="5"/>
                </a:cubicBezTo>
                <a:cubicBezTo>
                  <a:pt x="2932" y="4"/>
                  <a:pt x="2930" y="4"/>
                  <a:pt x="2928" y="3"/>
                </a:cubicBezTo>
                <a:cubicBezTo>
                  <a:pt x="2925" y="3"/>
                  <a:pt x="2923" y="2"/>
                  <a:pt x="2921" y="2"/>
                </a:cubicBezTo>
                <a:cubicBezTo>
                  <a:pt x="2919" y="1"/>
                  <a:pt x="2917" y="1"/>
                  <a:pt x="2915" y="1"/>
                </a:cubicBezTo>
                <a:cubicBezTo>
                  <a:pt x="2913" y="1"/>
                  <a:pt x="2911" y="0"/>
                  <a:pt x="2908" y="1"/>
                </a:cubicBezTo>
                <a:cubicBezTo>
                  <a:pt x="2907" y="1"/>
                  <a:pt x="2905" y="1"/>
                  <a:pt x="2903" y="1"/>
                </a:cubicBezTo>
                <a:cubicBezTo>
                  <a:pt x="2900" y="1"/>
                  <a:pt x="2898" y="2"/>
                  <a:pt x="2896" y="2"/>
                </a:cubicBezTo>
                <a:cubicBezTo>
                  <a:pt x="2894" y="2"/>
                  <a:pt x="2892" y="3"/>
                  <a:pt x="2890" y="4"/>
                </a:cubicBezTo>
                <a:cubicBezTo>
                  <a:pt x="2887" y="5"/>
                  <a:pt x="2885" y="5"/>
                  <a:pt x="2883" y="6"/>
                </a:cubicBezTo>
                <a:cubicBezTo>
                  <a:pt x="2881" y="7"/>
                  <a:pt x="2879" y="8"/>
                  <a:pt x="2876" y="10"/>
                </a:cubicBezTo>
                <a:cubicBezTo>
                  <a:pt x="2875" y="11"/>
                  <a:pt x="2874" y="11"/>
                  <a:pt x="2872" y="12"/>
                </a:cubicBezTo>
                <a:cubicBezTo>
                  <a:pt x="2872" y="12"/>
                  <a:pt x="2872" y="12"/>
                  <a:pt x="2872" y="12"/>
                </a:cubicBezTo>
                <a:cubicBezTo>
                  <a:pt x="2870" y="14"/>
                  <a:pt x="2868" y="15"/>
                  <a:pt x="2867" y="17"/>
                </a:cubicBezTo>
                <a:cubicBezTo>
                  <a:pt x="2865" y="18"/>
                  <a:pt x="2863" y="20"/>
                  <a:pt x="2861" y="21"/>
                </a:cubicBezTo>
                <a:cubicBezTo>
                  <a:pt x="2861" y="21"/>
                  <a:pt x="2861" y="21"/>
                  <a:pt x="2861" y="21"/>
                </a:cubicBezTo>
                <a:lnTo>
                  <a:pt x="2242" y="680"/>
                </a:lnTo>
                <a:cubicBezTo>
                  <a:pt x="2180" y="454"/>
                  <a:pt x="1973" y="288"/>
                  <a:pt x="1727" y="288"/>
                </a:cubicBezTo>
                <a:cubicBezTo>
                  <a:pt x="1455" y="288"/>
                  <a:pt x="1230" y="492"/>
                  <a:pt x="1197" y="756"/>
                </a:cubicBezTo>
                <a:lnTo>
                  <a:pt x="1064" y="756"/>
                </a:lnTo>
                <a:cubicBezTo>
                  <a:pt x="1037" y="539"/>
                  <a:pt x="880" y="363"/>
                  <a:pt x="674" y="307"/>
                </a:cubicBezTo>
                <a:lnTo>
                  <a:pt x="799" y="173"/>
                </a:lnTo>
                <a:lnTo>
                  <a:pt x="919" y="350"/>
                </a:lnTo>
                <a:cubicBezTo>
                  <a:pt x="932" y="369"/>
                  <a:pt x="953" y="380"/>
                  <a:pt x="975" y="380"/>
                </a:cubicBezTo>
                <a:cubicBezTo>
                  <a:pt x="988" y="380"/>
                  <a:pt x="1001" y="376"/>
                  <a:pt x="1012" y="368"/>
                </a:cubicBezTo>
                <a:cubicBezTo>
                  <a:pt x="1042" y="347"/>
                  <a:pt x="1050" y="306"/>
                  <a:pt x="1030" y="275"/>
                </a:cubicBezTo>
                <a:lnTo>
                  <a:pt x="863" y="30"/>
                </a:lnTo>
                <a:cubicBezTo>
                  <a:pt x="863" y="30"/>
                  <a:pt x="863" y="29"/>
                  <a:pt x="863" y="29"/>
                </a:cubicBezTo>
                <a:cubicBezTo>
                  <a:pt x="861" y="27"/>
                  <a:pt x="860" y="26"/>
                  <a:pt x="858" y="24"/>
                </a:cubicBezTo>
                <a:cubicBezTo>
                  <a:pt x="857" y="22"/>
                  <a:pt x="855" y="20"/>
                  <a:pt x="854" y="19"/>
                </a:cubicBezTo>
                <a:cubicBezTo>
                  <a:pt x="854" y="19"/>
                  <a:pt x="854" y="19"/>
                  <a:pt x="853" y="19"/>
                </a:cubicBezTo>
                <a:cubicBezTo>
                  <a:pt x="852" y="17"/>
                  <a:pt x="851" y="17"/>
                  <a:pt x="850" y="16"/>
                </a:cubicBezTo>
                <a:cubicBezTo>
                  <a:pt x="848" y="14"/>
                  <a:pt x="846" y="12"/>
                  <a:pt x="843" y="11"/>
                </a:cubicBezTo>
                <a:cubicBezTo>
                  <a:pt x="842" y="10"/>
                  <a:pt x="840" y="9"/>
                  <a:pt x="838" y="8"/>
                </a:cubicBezTo>
                <a:cubicBezTo>
                  <a:pt x="836" y="7"/>
                  <a:pt x="834" y="6"/>
                  <a:pt x="832" y="5"/>
                </a:cubicBezTo>
                <a:cubicBezTo>
                  <a:pt x="830" y="4"/>
                  <a:pt x="827" y="4"/>
                  <a:pt x="825" y="3"/>
                </a:cubicBezTo>
                <a:cubicBezTo>
                  <a:pt x="823" y="3"/>
                  <a:pt x="821" y="2"/>
                  <a:pt x="819" y="2"/>
                </a:cubicBezTo>
                <a:cubicBezTo>
                  <a:pt x="817" y="1"/>
                  <a:pt x="815" y="1"/>
                  <a:pt x="813" y="1"/>
                </a:cubicBezTo>
                <a:cubicBezTo>
                  <a:pt x="811" y="1"/>
                  <a:pt x="809" y="1"/>
                  <a:pt x="807" y="1"/>
                </a:cubicBezTo>
                <a:cubicBezTo>
                  <a:pt x="805" y="1"/>
                  <a:pt x="802" y="1"/>
                  <a:pt x="800" y="1"/>
                </a:cubicBezTo>
                <a:cubicBezTo>
                  <a:pt x="798" y="1"/>
                  <a:pt x="796" y="2"/>
                  <a:pt x="794" y="2"/>
                </a:cubicBezTo>
                <a:cubicBezTo>
                  <a:pt x="792" y="2"/>
                  <a:pt x="790" y="3"/>
                  <a:pt x="787" y="4"/>
                </a:cubicBezTo>
                <a:cubicBezTo>
                  <a:pt x="785" y="5"/>
                  <a:pt x="783" y="5"/>
                  <a:pt x="782" y="6"/>
                </a:cubicBezTo>
                <a:cubicBezTo>
                  <a:pt x="779" y="7"/>
                  <a:pt x="777" y="8"/>
                  <a:pt x="774" y="10"/>
                </a:cubicBezTo>
                <a:cubicBezTo>
                  <a:pt x="773" y="11"/>
                  <a:pt x="772" y="11"/>
                  <a:pt x="770" y="12"/>
                </a:cubicBezTo>
                <a:cubicBezTo>
                  <a:pt x="770" y="12"/>
                  <a:pt x="770" y="12"/>
                  <a:pt x="770" y="12"/>
                </a:cubicBezTo>
                <a:cubicBezTo>
                  <a:pt x="768" y="14"/>
                  <a:pt x="766" y="15"/>
                  <a:pt x="765" y="17"/>
                </a:cubicBezTo>
                <a:cubicBezTo>
                  <a:pt x="763" y="18"/>
                  <a:pt x="761" y="20"/>
                  <a:pt x="760" y="21"/>
                </a:cubicBezTo>
                <a:cubicBezTo>
                  <a:pt x="759" y="21"/>
                  <a:pt x="759" y="21"/>
                  <a:pt x="759" y="21"/>
                </a:cubicBezTo>
                <a:lnTo>
                  <a:pt x="508" y="289"/>
                </a:lnTo>
                <a:cubicBezTo>
                  <a:pt x="225" y="302"/>
                  <a:pt x="0" y="536"/>
                  <a:pt x="0" y="822"/>
                </a:cubicBezTo>
                <a:cubicBezTo>
                  <a:pt x="0" y="1117"/>
                  <a:pt x="239" y="1356"/>
                  <a:pt x="534" y="1356"/>
                </a:cubicBezTo>
                <a:cubicBezTo>
                  <a:pt x="806" y="1356"/>
                  <a:pt x="1031" y="1152"/>
                  <a:pt x="1064" y="889"/>
                </a:cubicBezTo>
                <a:lnTo>
                  <a:pt x="1197" y="889"/>
                </a:lnTo>
                <a:cubicBezTo>
                  <a:pt x="1230" y="1152"/>
                  <a:pt x="1455" y="1356"/>
                  <a:pt x="1727" y="1356"/>
                </a:cubicBezTo>
                <a:cubicBezTo>
                  <a:pt x="2011" y="1356"/>
                  <a:pt x="2243" y="1135"/>
                  <a:pt x="2260" y="856"/>
                </a:cubicBezTo>
                <a:lnTo>
                  <a:pt x="2901" y="173"/>
                </a:lnTo>
                <a:lnTo>
                  <a:pt x="3021" y="350"/>
                </a:lnTo>
                <a:cubicBezTo>
                  <a:pt x="3034" y="369"/>
                  <a:pt x="3055" y="380"/>
                  <a:pt x="3077" y="380"/>
                </a:cubicBezTo>
                <a:cubicBezTo>
                  <a:pt x="3089" y="380"/>
                  <a:pt x="3103" y="376"/>
                  <a:pt x="3114" y="368"/>
                </a:cubicBezTo>
                <a:cubicBezTo>
                  <a:pt x="3144" y="347"/>
                  <a:pt x="3152" y="306"/>
                  <a:pt x="3132" y="275"/>
                </a:cubicBezTo>
                <a:lnTo>
                  <a:pt x="2965" y="3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9" name="组合 22"/>
          <p:cNvGrpSpPr/>
          <p:nvPr userDrawn="1"/>
        </p:nvGrpSpPr>
        <p:grpSpPr>
          <a:xfrm rot="1013132">
            <a:off x="7023807" y="1610064"/>
            <a:ext cx="794889" cy="623974"/>
            <a:chOff x="3654425" y="5089525"/>
            <a:chExt cx="1860550" cy="1460500"/>
          </a:xfrm>
          <a:solidFill>
            <a:schemeClr val="bg1">
              <a:alpha val="70000"/>
            </a:schemeClr>
          </a:solidFill>
        </p:grpSpPr>
        <p:sp>
          <p:nvSpPr>
            <p:cNvPr id="153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0" name="组合 23"/>
          <p:cNvGrpSpPr/>
          <p:nvPr userDrawn="1"/>
        </p:nvGrpSpPr>
        <p:grpSpPr>
          <a:xfrm>
            <a:off x="7220697" y="119286"/>
            <a:ext cx="1301704" cy="1299270"/>
            <a:chOff x="6262688" y="5170488"/>
            <a:chExt cx="1697038" cy="1693863"/>
          </a:xfrm>
          <a:solidFill>
            <a:schemeClr val="bg1">
              <a:alpha val="70000"/>
            </a:schemeClr>
          </a:solidFill>
        </p:grpSpPr>
        <p:sp>
          <p:nvSpPr>
            <p:cNvPr id="151" name="Freeform 19"/>
            <p:cNvSpPr>
              <a:spLocks noEditPoints="1"/>
            </p:cNvSpPr>
            <p:nvPr/>
          </p:nvSpPr>
          <p:spPr bwMode="auto">
            <a:xfrm>
              <a:off x="6262688" y="5170488"/>
              <a:ext cx="1697038" cy="1693863"/>
            </a:xfrm>
            <a:custGeom>
              <a:avLst/>
              <a:gdLst>
                <a:gd name="T0" fmla="*/ 1760 w 2284"/>
                <a:gd name="T1" fmla="*/ 1142 h 2284"/>
                <a:gd name="T2" fmla="*/ 1919 w 2284"/>
                <a:gd name="T3" fmla="*/ 1406 h 2284"/>
                <a:gd name="T4" fmla="*/ 1756 w 2284"/>
                <a:gd name="T5" fmla="*/ 1940 h 2284"/>
                <a:gd name="T6" fmla="*/ 1878 w 2284"/>
                <a:gd name="T7" fmla="*/ 1506 h 2284"/>
                <a:gd name="T8" fmla="*/ 1433 w 2284"/>
                <a:gd name="T9" fmla="*/ 1845 h 2284"/>
                <a:gd name="T10" fmla="*/ 1496 w 2284"/>
                <a:gd name="T11" fmla="*/ 1592 h 2284"/>
                <a:gd name="T12" fmla="*/ 1142 w 2284"/>
                <a:gd name="T13" fmla="*/ 2204 h 2284"/>
                <a:gd name="T14" fmla="*/ 1405 w 2284"/>
                <a:gd name="T15" fmla="*/ 1921 h 2284"/>
                <a:gd name="T16" fmla="*/ 787 w 2284"/>
                <a:gd name="T17" fmla="*/ 1592 h 2284"/>
                <a:gd name="T18" fmla="*/ 850 w 2284"/>
                <a:gd name="T19" fmla="*/ 1845 h 2284"/>
                <a:gd name="T20" fmla="*/ 528 w 2284"/>
                <a:gd name="T21" fmla="*/ 1940 h 2284"/>
                <a:gd name="T22" fmla="*/ 704 w 2284"/>
                <a:gd name="T23" fmla="*/ 1580 h 2284"/>
                <a:gd name="T24" fmla="*/ 80 w 2284"/>
                <a:gd name="T25" fmla="*/ 1143 h 2284"/>
                <a:gd name="T26" fmla="*/ 523 w 2284"/>
                <a:gd name="T27" fmla="*/ 1142 h 2284"/>
                <a:gd name="T28" fmla="*/ 676 w 2284"/>
                <a:gd name="T29" fmla="*/ 950 h 2284"/>
                <a:gd name="T30" fmla="*/ 439 w 2284"/>
                <a:gd name="T31" fmla="*/ 851 h 2284"/>
                <a:gd name="T32" fmla="*/ 676 w 2284"/>
                <a:gd name="T33" fmla="*/ 1335 h 2284"/>
                <a:gd name="T34" fmla="*/ 438 w 2284"/>
                <a:gd name="T35" fmla="*/ 1434 h 2284"/>
                <a:gd name="T36" fmla="*/ 670 w 2284"/>
                <a:gd name="T37" fmla="*/ 1204 h 2284"/>
                <a:gd name="T38" fmla="*/ 670 w 2284"/>
                <a:gd name="T39" fmla="*/ 1080 h 2284"/>
                <a:gd name="T40" fmla="*/ 391 w 2284"/>
                <a:gd name="T41" fmla="*/ 392 h 2284"/>
                <a:gd name="T42" fmla="*/ 778 w 2284"/>
                <a:gd name="T43" fmla="*/ 407 h 2284"/>
                <a:gd name="T44" fmla="*/ 391 w 2284"/>
                <a:gd name="T45" fmla="*/ 392 h 2284"/>
                <a:gd name="T46" fmla="*/ 1074 w 2284"/>
                <a:gd name="T47" fmla="*/ 574 h 2284"/>
                <a:gd name="T48" fmla="*/ 850 w 2284"/>
                <a:gd name="T49" fmla="*/ 440 h 2284"/>
                <a:gd name="T50" fmla="*/ 1405 w 2284"/>
                <a:gd name="T51" fmla="*/ 364 h 2284"/>
                <a:gd name="T52" fmla="*/ 1142 w 2284"/>
                <a:gd name="T53" fmla="*/ 80 h 2284"/>
                <a:gd name="T54" fmla="*/ 1335 w 2284"/>
                <a:gd name="T55" fmla="*/ 677 h 2284"/>
                <a:gd name="T56" fmla="*/ 1496 w 2284"/>
                <a:gd name="T57" fmla="*/ 693 h 2284"/>
                <a:gd name="T58" fmla="*/ 1509 w 2284"/>
                <a:gd name="T59" fmla="*/ 775 h 2284"/>
                <a:gd name="T60" fmla="*/ 1431 w 2284"/>
                <a:gd name="T61" fmla="*/ 765 h 2284"/>
                <a:gd name="T62" fmla="*/ 1142 w 2284"/>
                <a:gd name="T63" fmla="*/ 623 h 2284"/>
                <a:gd name="T64" fmla="*/ 1081 w 2284"/>
                <a:gd name="T65" fmla="*/ 671 h 2284"/>
                <a:gd name="T66" fmla="*/ 774 w 2284"/>
                <a:gd name="T67" fmla="*/ 775 h 2284"/>
                <a:gd name="T68" fmla="*/ 764 w 2284"/>
                <a:gd name="T69" fmla="*/ 853 h 2284"/>
                <a:gd name="T70" fmla="*/ 774 w 2284"/>
                <a:gd name="T71" fmla="*/ 1510 h 2284"/>
                <a:gd name="T72" fmla="*/ 852 w 2284"/>
                <a:gd name="T73" fmla="*/ 1520 h 2284"/>
                <a:gd name="T74" fmla="*/ 1142 w 2284"/>
                <a:gd name="T75" fmla="*/ 1662 h 2284"/>
                <a:gd name="T76" fmla="*/ 1203 w 2284"/>
                <a:gd name="T77" fmla="*/ 1614 h 2284"/>
                <a:gd name="T78" fmla="*/ 1509 w 2284"/>
                <a:gd name="T79" fmla="*/ 1510 h 2284"/>
                <a:gd name="T80" fmla="*/ 1519 w 2284"/>
                <a:gd name="T81" fmla="*/ 1432 h 2284"/>
                <a:gd name="T82" fmla="*/ 1302 w 2284"/>
                <a:gd name="T83" fmla="*/ 1530 h 2284"/>
                <a:gd name="T84" fmla="*/ 864 w 2284"/>
                <a:gd name="T85" fmla="*/ 1420 h 2284"/>
                <a:gd name="T86" fmla="*/ 754 w 2284"/>
                <a:gd name="T87" fmla="*/ 982 h 2284"/>
                <a:gd name="T88" fmla="*/ 1142 w 2284"/>
                <a:gd name="T89" fmla="*/ 750 h 2284"/>
                <a:gd name="T90" fmla="*/ 1529 w 2284"/>
                <a:gd name="T91" fmla="*/ 982 h 2284"/>
                <a:gd name="T92" fmla="*/ 1419 w 2284"/>
                <a:gd name="T93" fmla="*/ 1420 h 2284"/>
                <a:gd name="T94" fmla="*/ 1607 w 2284"/>
                <a:gd name="T95" fmla="*/ 950 h 2284"/>
                <a:gd name="T96" fmla="*/ 1710 w 2284"/>
                <a:gd name="T97" fmla="*/ 1075 h 2284"/>
                <a:gd name="T98" fmla="*/ 1845 w 2284"/>
                <a:gd name="T99" fmla="*/ 1434 h 2284"/>
                <a:gd name="T100" fmla="*/ 1711 w 2284"/>
                <a:gd name="T101" fmla="*/ 1210 h 2284"/>
                <a:gd name="T102" fmla="*/ 1661 w 2284"/>
                <a:gd name="T103" fmla="*/ 1142 h 2284"/>
                <a:gd name="T104" fmla="*/ 1613 w 2284"/>
                <a:gd name="T105" fmla="*/ 1080 h 2284"/>
                <a:gd name="T106" fmla="*/ 1893 w 2284"/>
                <a:gd name="T107" fmla="*/ 392 h 2284"/>
                <a:gd name="T108" fmla="*/ 1505 w 2284"/>
                <a:gd name="T109" fmla="*/ 407 h 2284"/>
                <a:gd name="T110" fmla="*/ 1952 w 2284"/>
                <a:gd name="T111" fmla="*/ 807 h 2284"/>
                <a:gd name="T112" fmla="*/ 1477 w 2284"/>
                <a:gd name="T113" fmla="*/ 332 h 2284"/>
                <a:gd name="T114" fmla="*/ 528 w 2284"/>
                <a:gd name="T115" fmla="*/ 265 h 2284"/>
                <a:gd name="T116" fmla="*/ 0 w 2284"/>
                <a:gd name="T117" fmla="*/ 1143 h 2284"/>
                <a:gd name="T118" fmla="*/ 528 w 2284"/>
                <a:gd name="T119" fmla="*/ 2020 h 2284"/>
                <a:gd name="T120" fmla="*/ 1477 w 2284"/>
                <a:gd name="T121" fmla="*/ 1953 h 2284"/>
                <a:gd name="T122" fmla="*/ 1952 w 2284"/>
                <a:gd name="T123" fmla="*/ 1478 h 2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4" h="2284">
                  <a:moveTo>
                    <a:pt x="1919" y="1406"/>
                  </a:moveTo>
                  <a:lnTo>
                    <a:pt x="1919" y="1406"/>
                  </a:lnTo>
                  <a:cubicBezTo>
                    <a:pt x="1878" y="1322"/>
                    <a:pt x="1825" y="1233"/>
                    <a:pt x="1760" y="1142"/>
                  </a:cubicBezTo>
                  <a:cubicBezTo>
                    <a:pt x="1824" y="1053"/>
                    <a:pt x="1878" y="965"/>
                    <a:pt x="1920" y="879"/>
                  </a:cubicBezTo>
                  <a:cubicBezTo>
                    <a:pt x="2100" y="953"/>
                    <a:pt x="2204" y="1049"/>
                    <a:pt x="2204" y="1143"/>
                  </a:cubicBezTo>
                  <a:cubicBezTo>
                    <a:pt x="2204" y="1236"/>
                    <a:pt x="2100" y="1332"/>
                    <a:pt x="1919" y="1406"/>
                  </a:cubicBezTo>
                  <a:close/>
                  <a:moveTo>
                    <a:pt x="1893" y="1893"/>
                  </a:moveTo>
                  <a:lnTo>
                    <a:pt x="1893" y="1893"/>
                  </a:lnTo>
                  <a:cubicBezTo>
                    <a:pt x="1862" y="1924"/>
                    <a:pt x="1816" y="1940"/>
                    <a:pt x="1756" y="1940"/>
                  </a:cubicBezTo>
                  <a:cubicBezTo>
                    <a:pt x="1684" y="1940"/>
                    <a:pt x="1599" y="1918"/>
                    <a:pt x="1505" y="1878"/>
                  </a:cubicBezTo>
                  <a:cubicBezTo>
                    <a:pt x="1536" y="1790"/>
                    <a:pt x="1561" y="1689"/>
                    <a:pt x="1579" y="1580"/>
                  </a:cubicBezTo>
                  <a:cubicBezTo>
                    <a:pt x="1689" y="1562"/>
                    <a:pt x="1789" y="1537"/>
                    <a:pt x="1878" y="1506"/>
                  </a:cubicBezTo>
                  <a:cubicBezTo>
                    <a:pt x="1954" y="1686"/>
                    <a:pt x="1959" y="1828"/>
                    <a:pt x="1893" y="1893"/>
                  </a:cubicBezTo>
                  <a:close/>
                  <a:moveTo>
                    <a:pt x="1433" y="1845"/>
                  </a:moveTo>
                  <a:lnTo>
                    <a:pt x="1433" y="1845"/>
                  </a:lnTo>
                  <a:cubicBezTo>
                    <a:pt x="1361" y="1809"/>
                    <a:pt x="1286" y="1764"/>
                    <a:pt x="1210" y="1711"/>
                  </a:cubicBezTo>
                  <a:cubicBezTo>
                    <a:pt x="1251" y="1679"/>
                    <a:pt x="1293" y="1644"/>
                    <a:pt x="1335" y="1608"/>
                  </a:cubicBezTo>
                  <a:cubicBezTo>
                    <a:pt x="1390" y="1604"/>
                    <a:pt x="1444" y="1599"/>
                    <a:pt x="1496" y="1592"/>
                  </a:cubicBezTo>
                  <a:cubicBezTo>
                    <a:pt x="1480" y="1686"/>
                    <a:pt x="1458" y="1771"/>
                    <a:pt x="1433" y="1845"/>
                  </a:cubicBezTo>
                  <a:close/>
                  <a:moveTo>
                    <a:pt x="1142" y="2204"/>
                  </a:moveTo>
                  <a:lnTo>
                    <a:pt x="1142" y="2204"/>
                  </a:lnTo>
                  <a:cubicBezTo>
                    <a:pt x="1049" y="2204"/>
                    <a:pt x="952" y="2101"/>
                    <a:pt x="878" y="1921"/>
                  </a:cubicBezTo>
                  <a:cubicBezTo>
                    <a:pt x="963" y="1879"/>
                    <a:pt x="1052" y="1825"/>
                    <a:pt x="1142" y="1761"/>
                  </a:cubicBezTo>
                  <a:cubicBezTo>
                    <a:pt x="1231" y="1825"/>
                    <a:pt x="1320" y="1879"/>
                    <a:pt x="1405" y="1921"/>
                  </a:cubicBezTo>
                  <a:cubicBezTo>
                    <a:pt x="1331" y="2101"/>
                    <a:pt x="1235" y="2204"/>
                    <a:pt x="1142" y="2204"/>
                  </a:cubicBezTo>
                  <a:close/>
                  <a:moveTo>
                    <a:pt x="787" y="1592"/>
                  </a:moveTo>
                  <a:lnTo>
                    <a:pt x="787" y="1592"/>
                  </a:lnTo>
                  <a:cubicBezTo>
                    <a:pt x="839" y="1599"/>
                    <a:pt x="893" y="1604"/>
                    <a:pt x="949" y="1608"/>
                  </a:cubicBezTo>
                  <a:cubicBezTo>
                    <a:pt x="990" y="1644"/>
                    <a:pt x="1032" y="1679"/>
                    <a:pt x="1074" y="1711"/>
                  </a:cubicBezTo>
                  <a:cubicBezTo>
                    <a:pt x="997" y="1764"/>
                    <a:pt x="922" y="1809"/>
                    <a:pt x="850" y="1845"/>
                  </a:cubicBezTo>
                  <a:cubicBezTo>
                    <a:pt x="825" y="1771"/>
                    <a:pt x="804" y="1686"/>
                    <a:pt x="787" y="1592"/>
                  </a:cubicBezTo>
                  <a:close/>
                  <a:moveTo>
                    <a:pt x="528" y="1940"/>
                  </a:moveTo>
                  <a:lnTo>
                    <a:pt x="528" y="1940"/>
                  </a:lnTo>
                  <a:cubicBezTo>
                    <a:pt x="468" y="1940"/>
                    <a:pt x="421" y="1924"/>
                    <a:pt x="391" y="1893"/>
                  </a:cubicBezTo>
                  <a:cubicBezTo>
                    <a:pt x="325" y="1828"/>
                    <a:pt x="330" y="1686"/>
                    <a:pt x="405" y="1506"/>
                  </a:cubicBezTo>
                  <a:cubicBezTo>
                    <a:pt x="494" y="1537"/>
                    <a:pt x="595" y="1562"/>
                    <a:pt x="704" y="1580"/>
                  </a:cubicBezTo>
                  <a:cubicBezTo>
                    <a:pt x="722" y="1689"/>
                    <a:pt x="747" y="1790"/>
                    <a:pt x="778" y="1878"/>
                  </a:cubicBezTo>
                  <a:cubicBezTo>
                    <a:pt x="685" y="1918"/>
                    <a:pt x="599" y="1940"/>
                    <a:pt x="528" y="1940"/>
                  </a:cubicBezTo>
                  <a:close/>
                  <a:moveTo>
                    <a:pt x="80" y="1143"/>
                  </a:moveTo>
                  <a:lnTo>
                    <a:pt x="80" y="1143"/>
                  </a:lnTo>
                  <a:cubicBezTo>
                    <a:pt x="80" y="1049"/>
                    <a:pt x="183" y="953"/>
                    <a:pt x="364" y="879"/>
                  </a:cubicBezTo>
                  <a:cubicBezTo>
                    <a:pt x="406" y="965"/>
                    <a:pt x="459" y="1053"/>
                    <a:pt x="523" y="1142"/>
                  </a:cubicBezTo>
                  <a:cubicBezTo>
                    <a:pt x="458" y="1233"/>
                    <a:pt x="405" y="1322"/>
                    <a:pt x="364" y="1406"/>
                  </a:cubicBezTo>
                  <a:cubicBezTo>
                    <a:pt x="183" y="1332"/>
                    <a:pt x="80" y="1236"/>
                    <a:pt x="80" y="1143"/>
                  </a:cubicBezTo>
                  <a:close/>
                  <a:moveTo>
                    <a:pt x="676" y="950"/>
                  </a:moveTo>
                  <a:lnTo>
                    <a:pt x="676" y="950"/>
                  </a:lnTo>
                  <a:cubicBezTo>
                    <a:pt x="639" y="991"/>
                    <a:pt x="605" y="1033"/>
                    <a:pt x="573" y="1075"/>
                  </a:cubicBezTo>
                  <a:cubicBezTo>
                    <a:pt x="520" y="999"/>
                    <a:pt x="475" y="924"/>
                    <a:pt x="439" y="851"/>
                  </a:cubicBezTo>
                  <a:cubicBezTo>
                    <a:pt x="514" y="826"/>
                    <a:pt x="598" y="804"/>
                    <a:pt x="692" y="788"/>
                  </a:cubicBezTo>
                  <a:cubicBezTo>
                    <a:pt x="685" y="840"/>
                    <a:pt x="680" y="894"/>
                    <a:pt x="676" y="950"/>
                  </a:cubicBezTo>
                  <a:close/>
                  <a:moveTo>
                    <a:pt x="676" y="1335"/>
                  </a:moveTo>
                  <a:lnTo>
                    <a:pt x="676" y="1335"/>
                  </a:lnTo>
                  <a:cubicBezTo>
                    <a:pt x="680" y="1391"/>
                    <a:pt x="685" y="1445"/>
                    <a:pt x="692" y="1497"/>
                  </a:cubicBezTo>
                  <a:cubicBezTo>
                    <a:pt x="598" y="1481"/>
                    <a:pt x="513" y="1459"/>
                    <a:pt x="438" y="1434"/>
                  </a:cubicBezTo>
                  <a:cubicBezTo>
                    <a:pt x="473" y="1363"/>
                    <a:pt x="518" y="1288"/>
                    <a:pt x="573" y="1210"/>
                  </a:cubicBezTo>
                  <a:cubicBezTo>
                    <a:pt x="605" y="1252"/>
                    <a:pt x="640" y="1294"/>
                    <a:pt x="676" y="1335"/>
                  </a:cubicBezTo>
                  <a:close/>
                  <a:moveTo>
                    <a:pt x="670" y="1204"/>
                  </a:moveTo>
                  <a:lnTo>
                    <a:pt x="670" y="1204"/>
                  </a:lnTo>
                  <a:cubicBezTo>
                    <a:pt x="654" y="1183"/>
                    <a:pt x="637" y="1163"/>
                    <a:pt x="622" y="1142"/>
                  </a:cubicBezTo>
                  <a:cubicBezTo>
                    <a:pt x="637" y="1122"/>
                    <a:pt x="653" y="1101"/>
                    <a:pt x="670" y="1080"/>
                  </a:cubicBezTo>
                  <a:cubicBezTo>
                    <a:pt x="670" y="1101"/>
                    <a:pt x="669" y="1122"/>
                    <a:pt x="669" y="1143"/>
                  </a:cubicBezTo>
                  <a:cubicBezTo>
                    <a:pt x="669" y="1163"/>
                    <a:pt x="670" y="1184"/>
                    <a:pt x="670" y="1204"/>
                  </a:cubicBezTo>
                  <a:close/>
                  <a:moveTo>
                    <a:pt x="391" y="392"/>
                  </a:moveTo>
                  <a:lnTo>
                    <a:pt x="391" y="392"/>
                  </a:lnTo>
                  <a:cubicBezTo>
                    <a:pt x="421" y="361"/>
                    <a:pt x="468" y="345"/>
                    <a:pt x="528" y="345"/>
                  </a:cubicBezTo>
                  <a:cubicBezTo>
                    <a:pt x="599" y="345"/>
                    <a:pt x="685" y="367"/>
                    <a:pt x="778" y="407"/>
                  </a:cubicBezTo>
                  <a:cubicBezTo>
                    <a:pt x="747" y="495"/>
                    <a:pt x="722" y="596"/>
                    <a:pt x="704" y="705"/>
                  </a:cubicBezTo>
                  <a:cubicBezTo>
                    <a:pt x="595" y="723"/>
                    <a:pt x="494" y="748"/>
                    <a:pt x="406" y="779"/>
                  </a:cubicBezTo>
                  <a:cubicBezTo>
                    <a:pt x="330" y="599"/>
                    <a:pt x="324" y="458"/>
                    <a:pt x="391" y="392"/>
                  </a:cubicBezTo>
                  <a:close/>
                  <a:moveTo>
                    <a:pt x="850" y="440"/>
                  </a:moveTo>
                  <a:lnTo>
                    <a:pt x="850" y="440"/>
                  </a:lnTo>
                  <a:cubicBezTo>
                    <a:pt x="922" y="476"/>
                    <a:pt x="997" y="521"/>
                    <a:pt x="1074" y="574"/>
                  </a:cubicBezTo>
                  <a:cubicBezTo>
                    <a:pt x="1032" y="606"/>
                    <a:pt x="990" y="641"/>
                    <a:pt x="949" y="677"/>
                  </a:cubicBezTo>
                  <a:cubicBezTo>
                    <a:pt x="893" y="681"/>
                    <a:pt x="839" y="686"/>
                    <a:pt x="787" y="693"/>
                  </a:cubicBezTo>
                  <a:cubicBezTo>
                    <a:pt x="804" y="599"/>
                    <a:pt x="825" y="514"/>
                    <a:pt x="850" y="440"/>
                  </a:cubicBezTo>
                  <a:close/>
                  <a:moveTo>
                    <a:pt x="1142" y="80"/>
                  </a:moveTo>
                  <a:lnTo>
                    <a:pt x="1142" y="80"/>
                  </a:lnTo>
                  <a:cubicBezTo>
                    <a:pt x="1235" y="80"/>
                    <a:pt x="1331" y="184"/>
                    <a:pt x="1405" y="364"/>
                  </a:cubicBezTo>
                  <a:cubicBezTo>
                    <a:pt x="1320" y="406"/>
                    <a:pt x="1231" y="460"/>
                    <a:pt x="1142" y="524"/>
                  </a:cubicBezTo>
                  <a:cubicBezTo>
                    <a:pt x="1052" y="460"/>
                    <a:pt x="963" y="406"/>
                    <a:pt x="878" y="364"/>
                  </a:cubicBezTo>
                  <a:cubicBezTo>
                    <a:pt x="952" y="184"/>
                    <a:pt x="1049" y="80"/>
                    <a:pt x="1142" y="80"/>
                  </a:cubicBezTo>
                  <a:close/>
                  <a:moveTo>
                    <a:pt x="1496" y="693"/>
                  </a:moveTo>
                  <a:lnTo>
                    <a:pt x="1496" y="693"/>
                  </a:lnTo>
                  <a:cubicBezTo>
                    <a:pt x="1444" y="686"/>
                    <a:pt x="1390" y="681"/>
                    <a:pt x="1335" y="677"/>
                  </a:cubicBezTo>
                  <a:cubicBezTo>
                    <a:pt x="1293" y="641"/>
                    <a:pt x="1251" y="606"/>
                    <a:pt x="1210" y="574"/>
                  </a:cubicBezTo>
                  <a:cubicBezTo>
                    <a:pt x="1286" y="521"/>
                    <a:pt x="1361" y="476"/>
                    <a:pt x="1433" y="440"/>
                  </a:cubicBezTo>
                  <a:cubicBezTo>
                    <a:pt x="1458" y="514"/>
                    <a:pt x="1480" y="599"/>
                    <a:pt x="1496" y="693"/>
                  </a:cubicBezTo>
                  <a:close/>
                  <a:moveTo>
                    <a:pt x="1431" y="765"/>
                  </a:moveTo>
                  <a:lnTo>
                    <a:pt x="1431" y="765"/>
                  </a:lnTo>
                  <a:cubicBezTo>
                    <a:pt x="1458" y="768"/>
                    <a:pt x="1484" y="771"/>
                    <a:pt x="1509" y="775"/>
                  </a:cubicBezTo>
                  <a:cubicBezTo>
                    <a:pt x="1513" y="800"/>
                    <a:pt x="1516" y="826"/>
                    <a:pt x="1519" y="853"/>
                  </a:cubicBezTo>
                  <a:cubicBezTo>
                    <a:pt x="1505" y="838"/>
                    <a:pt x="1490" y="823"/>
                    <a:pt x="1476" y="809"/>
                  </a:cubicBezTo>
                  <a:cubicBezTo>
                    <a:pt x="1461" y="794"/>
                    <a:pt x="1446" y="779"/>
                    <a:pt x="1431" y="765"/>
                  </a:cubicBezTo>
                  <a:close/>
                  <a:moveTo>
                    <a:pt x="1081" y="671"/>
                  </a:moveTo>
                  <a:lnTo>
                    <a:pt x="1081" y="671"/>
                  </a:lnTo>
                  <a:cubicBezTo>
                    <a:pt x="1101" y="655"/>
                    <a:pt x="1121" y="639"/>
                    <a:pt x="1142" y="623"/>
                  </a:cubicBezTo>
                  <a:cubicBezTo>
                    <a:pt x="1162" y="639"/>
                    <a:pt x="1182" y="655"/>
                    <a:pt x="1203" y="671"/>
                  </a:cubicBezTo>
                  <a:cubicBezTo>
                    <a:pt x="1182" y="670"/>
                    <a:pt x="1162" y="670"/>
                    <a:pt x="1142" y="670"/>
                  </a:cubicBezTo>
                  <a:cubicBezTo>
                    <a:pt x="1121" y="670"/>
                    <a:pt x="1101" y="670"/>
                    <a:pt x="1081" y="671"/>
                  </a:cubicBezTo>
                  <a:close/>
                  <a:moveTo>
                    <a:pt x="764" y="853"/>
                  </a:moveTo>
                  <a:lnTo>
                    <a:pt x="764" y="853"/>
                  </a:lnTo>
                  <a:cubicBezTo>
                    <a:pt x="767" y="826"/>
                    <a:pt x="770" y="800"/>
                    <a:pt x="774" y="775"/>
                  </a:cubicBezTo>
                  <a:cubicBezTo>
                    <a:pt x="799" y="771"/>
                    <a:pt x="826" y="768"/>
                    <a:pt x="852" y="765"/>
                  </a:cubicBezTo>
                  <a:cubicBezTo>
                    <a:pt x="837" y="779"/>
                    <a:pt x="822" y="794"/>
                    <a:pt x="808" y="809"/>
                  </a:cubicBezTo>
                  <a:cubicBezTo>
                    <a:pt x="793" y="823"/>
                    <a:pt x="779" y="838"/>
                    <a:pt x="764" y="853"/>
                  </a:cubicBezTo>
                  <a:close/>
                  <a:moveTo>
                    <a:pt x="852" y="1520"/>
                  </a:moveTo>
                  <a:lnTo>
                    <a:pt x="852" y="1520"/>
                  </a:lnTo>
                  <a:cubicBezTo>
                    <a:pt x="826" y="1517"/>
                    <a:pt x="799" y="1514"/>
                    <a:pt x="774" y="1510"/>
                  </a:cubicBezTo>
                  <a:cubicBezTo>
                    <a:pt x="770" y="1485"/>
                    <a:pt x="767" y="1459"/>
                    <a:pt x="764" y="1432"/>
                  </a:cubicBezTo>
                  <a:cubicBezTo>
                    <a:pt x="779" y="1447"/>
                    <a:pt x="793" y="1462"/>
                    <a:pt x="808" y="1476"/>
                  </a:cubicBezTo>
                  <a:cubicBezTo>
                    <a:pt x="822" y="1491"/>
                    <a:pt x="837" y="1506"/>
                    <a:pt x="852" y="1520"/>
                  </a:cubicBezTo>
                  <a:close/>
                  <a:moveTo>
                    <a:pt x="1203" y="1614"/>
                  </a:moveTo>
                  <a:lnTo>
                    <a:pt x="1203" y="1614"/>
                  </a:lnTo>
                  <a:cubicBezTo>
                    <a:pt x="1182" y="1630"/>
                    <a:pt x="1162" y="1646"/>
                    <a:pt x="1142" y="1662"/>
                  </a:cubicBezTo>
                  <a:cubicBezTo>
                    <a:pt x="1121" y="1646"/>
                    <a:pt x="1101" y="1630"/>
                    <a:pt x="1081" y="1614"/>
                  </a:cubicBezTo>
                  <a:cubicBezTo>
                    <a:pt x="1101" y="1615"/>
                    <a:pt x="1121" y="1615"/>
                    <a:pt x="1142" y="1615"/>
                  </a:cubicBezTo>
                  <a:cubicBezTo>
                    <a:pt x="1162" y="1615"/>
                    <a:pt x="1182" y="1615"/>
                    <a:pt x="1203" y="1614"/>
                  </a:cubicBezTo>
                  <a:close/>
                  <a:moveTo>
                    <a:pt x="1519" y="1432"/>
                  </a:moveTo>
                  <a:lnTo>
                    <a:pt x="1519" y="1432"/>
                  </a:lnTo>
                  <a:cubicBezTo>
                    <a:pt x="1516" y="1459"/>
                    <a:pt x="1513" y="1485"/>
                    <a:pt x="1509" y="1510"/>
                  </a:cubicBezTo>
                  <a:cubicBezTo>
                    <a:pt x="1484" y="1514"/>
                    <a:pt x="1458" y="1517"/>
                    <a:pt x="1431" y="1520"/>
                  </a:cubicBezTo>
                  <a:cubicBezTo>
                    <a:pt x="1446" y="1506"/>
                    <a:pt x="1461" y="1491"/>
                    <a:pt x="1476" y="1476"/>
                  </a:cubicBezTo>
                  <a:cubicBezTo>
                    <a:pt x="1490" y="1462"/>
                    <a:pt x="1505" y="1447"/>
                    <a:pt x="1519" y="1432"/>
                  </a:cubicBezTo>
                  <a:close/>
                  <a:moveTo>
                    <a:pt x="1419" y="1420"/>
                  </a:moveTo>
                  <a:lnTo>
                    <a:pt x="1419" y="1420"/>
                  </a:lnTo>
                  <a:cubicBezTo>
                    <a:pt x="1381" y="1458"/>
                    <a:pt x="1342" y="1495"/>
                    <a:pt x="1302" y="1530"/>
                  </a:cubicBezTo>
                  <a:cubicBezTo>
                    <a:pt x="1250" y="1533"/>
                    <a:pt x="1197" y="1535"/>
                    <a:pt x="1142" y="1535"/>
                  </a:cubicBezTo>
                  <a:cubicBezTo>
                    <a:pt x="1087" y="1535"/>
                    <a:pt x="1033" y="1533"/>
                    <a:pt x="981" y="1530"/>
                  </a:cubicBezTo>
                  <a:cubicBezTo>
                    <a:pt x="942" y="1495"/>
                    <a:pt x="903" y="1458"/>
                    <a:pt x="864" y="1420"/>
                  </a:cubicBezTo>
                  <a:cubicBezTo>
                    <a:pt x="826" y="1381"/>
                    <a:pt x="789" y="1342"/>
                    <a:pt x="754" y="1303"/>
                  </a:cubicBezTo>
                  <a:cubicBezTo>
                    <a:pt x="751" y="1251"/>
                    <a:pt x="749" y="1198"/>
                    <a:pt x="749" y="1143"/>
                  </a:cubicBezTo>
                  <a:cubicBezTo>
                    <a:pt x="749" y="1087"/>
                    <a:pt x="751" y="1034"/>
                    <a:pt x="754" y="982"/>
                  </a:cubicBezTo>
                  <a:cubicBezTo>
                    <a:pt x="789" y="943"/>
                    <a:pt x="825" y="904"/>
                    <a:pt x="864" y="865"/>
                  </a:cubicBezTo>
                  <a:cubicBezTo>
                    <a:pt x="903" y="827"/>
                    <a:pt x="942" y="790"/>
                    <a:pt x="981" y="755"/>
                  </a:cubicBezTo>
                  <a:cubicBezTo>
                    <a:pt x="1033" y="752"/>
                    <a:pt x="1087" y="750"/>
                    <a:pt x="1142" y="750"/>
                  </a:cubicBezTo>
                  <a:cubicBezTo>
                    <a:pt x="1197" y="750"/>
                    <a:pt x="1250" y="752"/>
                    <a:pt x="1302" y="755"/>
                  </a:cubicBezTo>
                  <a:cubicBezTo>
                    <a:pt x="1342" y="790"/>
                    <a:pt x="1381" y="827"/>
                    <a:pt x="1419" y="865"/>
                  </a:cubicBezTo>
                  <a:cubicBezTo>
                    <a:pt x="1458" y="904"/>
                    <a:pt x="1495" y="943"/>
                    <a:pt x="1529" y="982"/>
                  </a:cubicBezTo>
                  <a:cubicBezTo>
                    <a:pt x="1532" y="1034"/>
                    <a:pt x="1534" y="1087"/>
                    <a:pt x="1534" y="1143"/>
                  </a:cubicBezTo>
                  <a:cubicBezTo>
                    <a:pt x="1534" y="1198"/>
                    <a:pt x="1532" y="1251"/>
                    <a:pt x="1529" y="1303"/>
                  </a:cubicBezTo>
                  <a:cubicBezTo>
                    <a:pt x="1494" y="1342"/>
                    <a:pt x="1457" y="1381"/>
                    <a:pt x="1419" y="1420"/>
                  </a:cubicBezTo>
                  <a:close/>
                  <a:moveTo>
                    <a:pt x="1710" y="1075"/>
                  </a:moveTo>
                  <a:lnTo>
                    <a:pt x="1710" y="1075"/>
                  </a:lnTo>
                  <a:cubicBezTo>
                    <a:pt x="1678" y="1033"/>
                    <a:pt x="1644" y="991"/>
                    <a:pt x="1607" y="950"/>
                  </a:cubicBezTo>
                  <a:cubicBezTo>
                    <a:pt x="1604" y="894"/>
                    <a:pt x="1598" y="840"/>
                    <a:pt x="1591" y="788"/>
                  </a:cubicBezTo>
                  <a:cubicBezTo>
                    <a:pt x="1685" y="804"/>
                    <a:pt x="1770" y="826"/>
                    <a:pt x="1844" y="851"/>
                  </a:cubicBezTo>
                  <a:cubicBezTo>
                    <a:pt x="1808" y="924"/>
                    <a:pt x="1763" y="999"/>
                    <a:pt x="1710" y="1075"/>
                  </a:cubicBezTo>
                  <a:close/>
                  <a:moveTo>
                    <a:pt x="1711" y="1210"/>
                  </a:moveTo>
                  <a:lnTo>
                    <a:pt x="1711" y="1210"/>
                  </a:lnTo>
                  <a:cubicBezTo>
                    <a:pt x="1765" y="1288"/>
                    <a:pt x="1810" y="1363"/>
                    <a:pt x="1845" y="1434"/>
                  </a:cubicBezTo>
                  <a:cubicBezTo>
                    <a:pt x="1770" y="1459"/>
                    <a:pt x="1685" y="1481"/>
                    <a:pt x="1591" y="1497"/>
                  </a:cubicBezTo>
                  <a:cubicBezTo>
                    <a:pt x="1598" y="1445"/>
                    <a:pt x="1604" y="1391"/>
                    <a:pt x="1607" y="1335"/>
                  </a:cubicBezTo>
                  <a:cubicBezTo>
                    <a:pt x="1644" y="1294"/>
                    <a:pt x="1678" y="1252"/>
                    <a:pt x="1711" y="1210"/>
                  </a:cubicBezTo>
                  <a:close/>
                  <a:moveTo>
                    <a:pt x="1613" y="1080"/>
                  </a:moveTo>
                  <a:lnTo>
                    <a:pt x="1613" y="1080"/>
                  </a:lnTo>
                  <a:cubicBezTo>
                    <a:pt x="1630" y="1101"/>
                    <a:pt x="1646" y="1122"/>
                    <a:pt x="1661" y="1142"/>
                  </a:cubicBezTo>
                  <a:cubicBezTo>
                    <a:pt x="1646" y="1163"/>
                    <a:pt x="1630" y="1183"/>
                    <a:pt x="1613" y="1204"/>
                  </a:cubicBezTo>
                  <a:cubicBezTo>
                    <a:pt x="1614" y="1184"/>
                    <a:pt x="1614" y="1163"/>
                    <a:pt x="1614" y="1143"/>
                  </a:cubicBezTo>
                  <a:cubicBezTo>
                    <a:pt x="1614" y="1122"/>
                    <a:pt x="1614" y="1101"/>
                    <a:pt x="1613" y="1080"/>
                  </a:cubicBezTo>
                  <a:close/>
                  <a:moveTo>
                    <a:pt x="1756" y="345"/>
                  </a:moveTo>
                  <a:lnTo>
                    <a:pt x="1756" y="345"/>
                  </a:lnTo>
                  <a:cubicBezTo>
                    <a:pt x="1816" y="345"/>
                    <a:pt x="1862" y="361"/>
                    <a:pt x="1893" y="392"/>
                  </a:cubicBezTo>
                  <a:cubicBezTo>
                    <a:pt x="1959" y="458"/>
                    <a:pt x="1953" y="599"/>
                    <a:pt x="1878" y="779"/>
                  </a:cubicBezTo>
                  <a:cubicBezTo>
                    <a:pt x="1789" y="748"/>
                    <a:pt x="1689" y="723"/>
                    <a:pt x="1579" y="705"/>
                  </a:cubicBezTo>
                  <a:cubicBezTo>
                    <a:pt x="1561" y="596"/>
                    <a:pt x="1536" y="495"/>
                    <a:pt x="1505" y="407"/>
                  </a:cubicBezTo>
                  <a:cubicBezTo>
                    <a:pt x="1599" y="367"/>
                    <a:pt x="1684" y="345"/>
                    <a:pt x="1756" y="345"/>
                  </a:cubicBezTo>
                  <a:close/>
                  <a:moveTo>
                    <a:pt x="1952" y="807"/>
                  </a:moveTo>
                  <a:lnTo>
                    <a:pt x="1952" y="807"/>
                  </a:lnTo>
                  <a:cubicBezTo>
                    <a:pt x="2042" y="594"/>
                    <a:pt x="2041" y="427"/>
                    <a:pt x="1949" y="335"/>
                  </a:cubicBezTo>
                  <a:cubicBezTo>
                    <a:pt x="1903" y="289"/>
                    <a:pt x="1838" y="265"/>
                    <a:pt x="1756" y="265"/>
                  </a:cubicBezTo>
                  <a:cubicBezTo>
                    <a:pt x="1675" y="265"/>
                    <a:pt x="1580" y="289"/>
                    <a:pt x="1477" y="332"/>
                  </a:cubicBezTo>
                  <a:cubicBezTo>
                    <a:pt x="1392" y="126"/>
                    <a:pt x="1274" y="0"/>
                    <a:pt x="1142" y="0"/>
                  </a:cubicBezTo>
                  <a:cubicBezTo>
                    <a:pt x="1009" y="0"/>
                    <a:pt x="891" y="126"/>
                    <a:pt x="806" y="332"/>
                  </a:cubicBezTo>
                  <a:cubicBezTo>
                    <a:pt x="704" y="289"/>
                    <a:pt x="609" y="265"/>
                    <a:pt x="528" y="265"/>
                  </a:cubicBezTo>
                  <a:cubicBezTo>
                    <a:pt x="446" y="265"/>
                    <a:pt x="380" y="289"/>
                    <a:pt x="334" y="335"/>
                  </a:cubicBezTo>
                  <a:cubicBezTo>
                    <a:pt x="242" y="427"/>
                    <a:pt x="242" y="594"/>
                    <a:pt x="331" y="807"/>
                  </a:cubicBezTo>
                  <a:cubicBezTo>
                    <a:pt x="125" y="892"/>
                    <a:pt x="0" y="1010"/>
                    <a:pt x="0" y="1143"/>
                  </a:cubicBezTo>
                  <a:cubicBezTo>
                    <a:pt x="0" y="1275"/>
                    <a:pt x="125" y="1393"/>
                    <a:pt x="331" y="1478"/>
                  </a:cubicBezTo>
                  <a:cubicBezTo>
                    <a:pt x="246" y="1684"/>
                    <a:pt x="240" y="1856"/>
                    <a:pt x="334" y="1950"/>
                  </a:cubicBezTo>
                  <a:cubicBezTo>
                    <a:pt x="380" y="1996"/>
                    <a:pt x="446" y="2020"/>
                    <a:pt x="528" y="2020"/>
                  </a:cubicBezTo>
                  <a:cubicBezTo>
                    <a:pt x="609" y="2020"/>
                    <a:pt x="704" y="1996"/>
                    <a:pt x="806" y="1953"/>
                  </a:cubicBezTo>
                  <a:cubicBezTo>
                    <a:pt x="891" y="2159"/>
                    <a:pt x="1009" y="2284"/>
                    <a:pt x="1142" y="2284"/>
                  </a:cubicBezTo>
                  <a:cubicBezTo>
                    <a:pt x="1274" y="2284"/>
                    <a:pt x="1392" y="2159"/>
                    <a:pt x="1477" y="1953"/>
                  </a:cubicBezTo>
                  <a:cubicBezTo>
                    <a:pt x="1580" y="1996"/>
                    <a:pt x="1675" y="2020"/>
                    <a:pt x="1756" y="2020"/>
                  </a:cubicBezTo>
                  <a:cubicBezTo>
                    <a:pt x="1838" y="2020"/>
                    <a:pt x="1903" y="1996"/>
                    <a:pt x="1949" y="1950"/>
                  </a:cubicBezTo>
                  <a:cubicBezTo>
                    <a:pt x="2043" y="1856"/>
                    <a:pt x="2038" y="1684"/>
                    <a:pt x="1952" y="1478"/>
                  </a:cubicBezTo>
                  <a:cubicBezTo>
                    <a:pt x="2158" y="1393"/>
                    <a:pt x="2284" y="1275"/>
                    <a:pt x="2284" y="1143"/>
                  </a:cubicBezTo>
                  <a:cubicBezTo>
                    <a:pt x="2284" y="1010"/>
                    <a:pt x="2158" y="892"/>
                    <a:pt x="1952" y="80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20"/>
            <p:cNvSpPr>
              <a:spLocks/>
            </p:cNvSpPr>
            <p:nvPr/>
          </p:nvSpPr>
          <p:spPr bwMode="auto">
            <a:xfrm>
              <a:off x="7021513" y="5929313"/>
              <a:ext cx="177800" cy="177800"/>
            </a:xfrm>
            <a:custGeom>
              <a:avLst/>
              <a:gdLst>
                <a:gd name="T0" fmla="*/ 120 w 240"/>
                <a:gd name="T1" fmla="*/ 0 h 240"/>
                <a:gd name="T2" fmla="*/ 120 w 240"/>
                <a:gd name="T3" fmla="*/ 0 h 240"/>
                <a:gd name="T4" fmla="*/ 0 w 240"/>
                <a:gd name="T5" fmla="*/ 120 h 240"/>
                <a:gd name="T6" fmla="*/ 120 w 240"/>
                <a:gd name="T7" fmla="*/ 240 h 240"/>
                <a:gd name="T8" fmla="*/ 240 w 240"/>
                <a:gd name="T9" fmla="*/ 120 h 240"/>
                <a:gd name="T10" fmla="*/ 120 w 240"/>
                <a:gd name="T11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240">
                  <a:moveTo>
                    <a:pt x="120" y="0"/>
                  </a:moveTo>
                  <a:lnTo>
                    <a:pt x="120" y="0"/>
                  </a:lnTo>
                  <a:cubicBezTo>
                    <a:pt x="53" y="0"/>
                    <a:pt x="0" y="53"/>
                    <a:pt x="0" y="120"/>
                  </a:cubicBezTo>
                  <a:cubicBezTo>
                    <a:pt x="0" y="186"/>
                    <a:pt x="53" y="240"/>
                    <a:pt x="120" y="240"/>
                  </a:cubicBezTo>
                  <a:cubicBezTo>
                    <a:pt x="186" y="240"/>
                    <a:pt x="240" y="186"/>
                    <a:pt x="240" y="120"/>
                  </a:cubicBezTo>
                  <a:cubicBezTo>
                    <a:pt x="240" y="53"/>
                    <a:pt x="186" y="0"/>
                    <a:pt x="1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2" name="Freeform 7"/>
          <p:cNvSpPr>
            <a:spLocks noEditPoints="1"/>
          </p:cNvSpPr>
          <p:nvPr/>
        </p:nvSpPr>
        <p:spPr bwMode="auto">
          <a:xfrm rot="20132266">
            <a:off x="7996220" y="3333169"/>
            <a:ext cx="1277233" cy="931381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3" name="Freeform 9"/>
          <p:cNvSpPr>
            <a:spLocks noEditPoints="1"/>
          </p:cNvSpPr>
          <p:nvPr/>
        </p:nvSpPr>
        <p:spPr bwMode="auto">
          <a:xfrm>
            <a:off x="8803483" y="1209043"/>
            <a:ext cx="1135300" cy="1451430"/>
          </a:xfrm>
          <a:custGeom>
            <a:avLst/>
            <a:gdLst>
              <a:gd name="T0" fmla="*/ 449 w 1637"/>
              <a:gd name="T1" fmla="*/ 1301 h 2083"/>
              <a:gd name="T2" fmla="*/ 449 w 1637"/>
              <a:gd name="T3" fmla="*/ 1301 h 2083"/>
              <a:gd name="T4" fmla="*/ 350 w 1637"/>
              <a:gd name="T5" fmla="*/ 1276 h 2083"/>
              <a:gd name="T6" fmla="*/ 240 w 1637"/>
              <a:gd name="T7" fmla="*/ 1150 h 2083"/>
              <a:gd name="T8" fmla="*/ 273 w 1637"/>
              <a:gd name="T9" fmla="*/ 841 h 2083"/>
              <a:gd name="T10" fmla="*/ 770 w 1637"/>
              <a:gd name="T11" fmla="*/ 1055 h 2083"/>
              <a:gd name="T12" fmla="*/ 449 w 1637"/>
              <a:gd name="T13" fmla="*/ 1301 h 2083"/>
              <a:gd name="T14" fmla="*/ 1500 w 1637"/>
              <a:gd name="T15" fmla="*/ 1781 h 2083"/>
              <a:gd name="T16" fmla="*/ 1500 w 1637"/>
              <a:gd name="T17" fmla="*/ 1781 h 2083"/>
              <a:gd name="T18" fmla="*/ 1590 w 1637"/>
              <a:gd name="T19" fmla="*/ 1670 h 2083"/>
              <a:gd name="T20" fmla="*/ 1278 w 1637"/>
              <a:gd name="T21" fmla="*/ 1604 h 2083"/>
              <a:gd name="T22" fmla="*/ 1403 w 1637"/>
              <a:gd name="T23" fmla="*/ 1057 h 2083"/>
              <a:gd name="T24" fmla="*/ 1031 w 1637"/>
              <a:gd name="T25" fmla="*/ 383 h 2083"/>
              <a:gd name="T26" fmla="*/ 931 w 1637"/>
              <a:gd name="T27" fmla="*/ 92 h 2083"/>
              <a:gd name="T28" fmla="*/ 480 w 1637"/>
              <a:gd name="T29" fmla="*/ 430 h 2083"/>
              <a:gd name="T30" fmla="*/ 0 w 1637"/>
              <a:gd name="T31" fmla="*/ 723 h 2083"/>
              <a:gd name="T32" fmla="*/ 236 w 1637"/>
              <a:gd name="T33" fmla="*/ 825 h 2083"/>
              <a:gd name="T34" fmla="*/ 202 w 1637"/>
              <a:gd name="T35" fmla="*/ 1162 h 2083"/>
              <a:gd name="T36" fmla="*/ 332 w 1637"/>
              <a:gd name="T37" fmla="*/ 1312 h 2083"/>
              <a:gd name="T38" fmla="*/ 449 w 1637"/>
              <a:gd name="T39" fmla="*/ 1341 h 2083"/>
              <a:gd name="T40" fmla="*/ 807 w 1637"/>
              <a:gd name="T41" fmla="*/ 1071 h 2083"/>
              <a:gd name="T42" fmla="*/ 1003 w 1637"/>
              <a:gd name="T43" fmla="*/ 1156 h 2083"/>
              <a:gd name="T44" fmla="*/ 950 w 1637"/>
              <a:gd name="T45" fmla="*/ 626 h 2083"/>
              <a:gd name="T46" fmla="*/ 1001 w 1637"/>
              <a:gd name="T47" fmla="*/ 495 h 2083"/>
              <a:gd name="T48" fmla="*/ 1297 w 1637"/>
              <a:gd name="T49" fmla="*/ 1060 h 2083"/>
              <a:gd name="T50" fmla="*/ 1215 w 1637"/>
              <a:gd name="T51" fmla="*/ 1499 h 2083"/>
              <a:gd name="T52" fmla="*/ 1166 w 1637"/>
              <a:gd name="T53" fmla="*/ 1581 h 2083"/>
              <a:gd name="T54" fmla="*/ 920 w 1637"/>
              <a:gd name="T55" fmla="*/ 1530 h 2083"/>
              <a:gd name="T56" fmla="*/ 549 w 1637"/>
              <a:gd name="T57" fmla="*/ 1946 h 2083"/>
              <a:gd name="T58" fmla="*/ 1255 w 1637"/>
              <a:gd name="T59" fmla="*/ 2083 h 2083"/>
              <a:gd name="T60" fmla="*/ 1637 w 1637"/>
              <a:gd name="T61" fmla="*/ 1806 h 2083"/>
              <a:gd name="T62" fmla="*/ 1500 w 1637"/>
              <a:gd name="T63" fmla="*/ 1781 h 2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37" h="2083">
                <a:moveTo>
                  <a:pt x="449" y="1301"/>
                </a:moveTo>
                <a:lnTo>
                  <a:pt x="449" y="1301"/>
                </a:lnTo>
                <a:cubicBezTo>
                  <a:pt x="416" y="1301"/>
                  <a:pt x="383" y="1292"/>
                  <a:pt x="350" y="1276"/>
                </a:cubicBezTo>
                <a:cubicBezTo>
                  <a:pt x="295" y="1248"/>
                  <a:pt x="258" y="1206"/>
                  <a:pt x="240" y="1150"/>
                </a:cubicBezTo>
                <a:cubicBezTo>
                  <a:pt x="207" y="1047"/>
                  <a:pt x="243" y="919"/>
                  <a:pt x="273" y="841"/>
                </a:cubicBezTo>
                <a:lnTo>
                  <a:pt x="770" y="1055"/>
                </a:lnTo>
                <a:cubicBezTo>
                  <a:pt x="719" y="1137"/>
                  <a:pt x="599" y="1301"/>
                  <a:pt x="449" y="1301"/>
                </a:cubicBezTo>
                <a:close/>
                <a:moveTo>
                  <a:pt x="1500" y="1781"/>
                </a:moveTo>
                <a:lnTo>
                  <a:pt x="1500" y="1781"/>
                </a:lnTo>
                <a:lnTo>
                  <a:pt x="1590" y="1670"/>
                </a:lnTo>
                <a:lnTo>
                  <a:pt x="1278" y="1604"/>
                </a:lnTo>
                <a:cubicBezTo>
                  <a:pt x="1340" y="1504"/>
                  <a:pt x="1412" y="1329"/>
                  <a:pt x="1403" y="1057"/>
                </a:cubicBezTo>
                <a:cubicBezTo>
                  <a:pt x="1392" y="672"/>
                  <a:pt x="1130" y="453"/>
                  <a:pt x="1031" y="383"/>
                </a:cubicBezTo>
                <a:cubicBezTo>
                  <a:pt x="1053" y="263"/>
                  <a:pt x="1046" y="135"/>
                  <a:pt x="931" y="92"/>
                </a:cubicBezTo>
                <a:cubicBezTo>
                  <a:pt x="680" y="0"/>
                  <a:pt x="480" y="430"/>
                  <a:pt x="480" y="430"/>
                </a:cubicBezTo>
                <a:cubicBezTo>
                  <a:pt x="480" y="430"/>
                  <a:pt x="113" y="340"/>
                  <a:pt x="0" y="723"/>
                </a:cubicBezTo>
                <a:lnTo>
                  <a:pt x="236" y="825"/>
                </a:lnTo>
                <a:cubicBezTo>
                  <a:pt x="204" y="908"/>
                  <a:pt x="164" y="1046"/>
                  <a:pt x="202" y="1162"/>
                </a:cubicBezTo>
                <a:cubicBezTo>
                  <a:pt x="223" y="1229"/>
                  <a:pt x="267" y="1279"/>
                  <a:pt x="332" y="1312"/>
                </a:cubicBezTo>
                <a:cubicBezTo>
                  <a:pt x="370" y="1331"/>
                  <a:pt x="410" y="1341"/>
                  <a:pt x="449" y="1341"/>
                </a:cubicBezTo>
                <a:cubicBezTo>
                  <a:pt x="623" y="1341"/>
                  <a:pt x="755" y="1157"/>
                  <a:pt x="807" y="1071"/>
                </a:cubicBezTo>
                <a:lnTo>
                  <a:pt x="1003" y="1156"/>
                </a:lnTo>
                <a:cubicBezTo>
                  <a:pt x="1003" y="1156"/>
                  <a:pt x="1247" y="846"/>
                  <a:pt x="950" y="626"/>
                </a:cubicBezTo>
                <a:cubicBezTo>
                  <a:pt x="950" y="626"/>
                  <a:pt x="977" y="571"/>
                  <a:pt x="1001" y="495"/>
                </a:cubicBezTo>
                <a:cubicBezTo>
                  <a:pt x="1101" y="574"/>
                  <a:pt x="1288" y="762"/>
                  <a:pt x="1297" y="1060"/>
                </a:cubicBezTo>
                <a:cubicBezTo>
                  <a:pt x="1303" y="1273"/>
                  <a:pt x="1256" y="1416"/>
                  <a:pt x="1215" y="1499"/>
                </a:cubicBezTo>
                <a:cubicBezTo>
                  <a:pt x="1198" y="1534"/>
                  <a:pt x="1181" y="1561"/>
                  <a:pt x="1166" y="1581"/>
                </a:cubicBezTo>
                <a:lnTo>
                  <a:pt x="920" y="1530"/>
                </a:lnTo>
                <a:lnTo>
                  <a:pt x="549" y="1946"/>
                </a:lnTo>
                <a:lnTo>
                  <a:pt x="1255" y="2083"/>
                </a:lnTo>
                <a:lnTo>
                  <a:pt x="1637" y="1806"/>
                </a:lnTo>
                <a:lnTo>
                  <a:pt x="1500" y="1781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74" name="组 173"/>
          <p:cNvGrpSpPr/>
          <p:nvPr userDrawn="1"/>
        </p:nvGrpSpPr>
        <p:grpSpPr>
          <a:xfrm rot="1396810">
            <a:off x="10293790" y="2099512"/>
            <a:ext cx="337162" cy="1815987"/>
            <a:chOff x="6099175" y="2627313"/>
            <a:chExt cx="411163" cy="2214563"/>
          </a:xfrm>
          <a:solidFill>
            <a:schemeClr val="bg1">
              <a:alpha val="10000"/>
            </a:schemeClr>
          </a:solidFill>
        </p:grpSpPr>
        <p:sp>
          <p:nvSpPr>
            <p:cNvPr id="199" name="Freeform 13"/>
            <p:cNvSpPr>
              <a:spLocks noEditPoints="1"/>
            </p:cNvSpPr>
            <p:nvPr/>
          </p:nvSpPr>
          <p:spPr bwMode="auto">
            <a:xfrm>
              <a:off x="6130131" y="3048001"/>
              <a:ext cx="349250" cy="1258888"/>
            </a:xfrm>
            <a:custGeom>
              <a:avLst/>
              <a:gdLst>
                <a:gd name="T0" fmla="*/ 137 w 367"/>
                <a:gd name="T1" fmla="*/ 40 h 1313"/>
                <a:gd name="T2" fmla="*/ 137 w 367"/>
                <a:gd name="T3" fmla="*/ 40 h 1313"/>
                <a:gd name="T4" fmla="*/ 230 w 367"/>
                <a:gd name="T5" fmla="*/ 40 h 1313"/>
                <a:gd name="T6" fmla="*/ 230 w 367"/>
                <a:gd name="T7" fmla="*/ 1273 h 1313"/>
                <a:gd name="T8" fmla="*/ 137 w 367"/>
                <a:gd name="T9" fmla="*/ 1273 h 1313"/>
                <a:gd name="T10" fmla="*/ 137 w 367"/>
                <a:gd name="T11" fmla="*/ 40 h 1313"/>
                <a:gd name="T12" fmla="*/ 97 w 367"/>
                <a:gd name="T13" fmla="*/ 1273 h 1313"/>
                <a:gd name="T14" fmla="*/ 97 w 367"/>
                <a:gd name="T15" fmla="*/ 1273 h 1313"/>
                <a:gd name="T16" fmla="*/ 40 w 367"/>
                <a:gd name="T17" fmla="*/ 1273 h 1313"/>
                <a:gd name="T18" fmla="*/ 40 w 367"/>
                <a:gd name="T19" fmla="*/ 40 h 1313"/>
                <a:gd name="T20" fmla="*/ 97 w 367"/>
                <a:gd name="T21" fmla="*/ 40 h 1313"/>
                <a:gd name="T22" fmla="*/ 97 w 367"/>
                <a:gd name="T23" fmla="*/ 1273 h 1313"/>
                <a:gd name="T24" fmla="*/ 270 w 367"/>
                <a:gd name="T25" fmla="*/ 40 h 1313"/>
                <a:gd name="T26" fmla="*/ 270 w 367"/>
                <a:gd name="T27" fmla="*/ 40 h 1313"/>
                <a:gd name="T28" fmla="*/ 327 w 367"/>
                <a:gd name="T29" fmla="*/ 40 h 1313"/>
                <a:gd name="T30" fmla="*/ 327 w 367"/>
                <a:gd name="T31" fmla="*/ 1273 h 1313"/>
                <a:gd name="T32" fmla="*/ 270 w 367"/>
                <a:gd name="T33" fmla="*/ 1273 h 1313"/>
                <a:gd name="T34" fmla="*/ 270 w 367"/>
                <a:gd name="T35" fmla="*/ 40 h 1313"/>
                <a:gd name="T36" fmla="*/ 270 w 367"/>
                <a:gd name="T37" fmla="*/ 1313 h 1313"/>
                <a:gd name="T38" fmla="*/ 270 w 367"/>
                <a:gd name="T39" fmla="*/ 1313 h 1313"/>
                <a:gd name="T40" fmla="*/ 270 w 367"/>
                <a:gd name="T41" fmla="*/ 1313 h 1313"/>
                <a:gd name="T42" fmla="*/ 367 w 367"/>
                <a:gd name="T43" fmla="*/ 1313 h 1313"/>
                <a:gd name="T44" fmla="*/ 367 w 367"/>
                <a:gd name="T45" fmla="*/ 0 h 1313"/>
                <a:gd name="T46" fmla="*/ 0 w 367"/>
                <a:gd name="T47" fmla="*/ 0 h 1313"/>
                <a:gd name="T48" fmla="*/ 0 w 367"/>
                <a:gd name="T49" fmla="*/ 1313 h 1313"/>
                <a:gd name="T50" fmla="*/ 97 w 367"/>
                <a:gd name="T51" fmla="*/ 1313 h 1313"/>
                <a:gd name="T52" fmla="*/ 97 w 367"/>
                <a:gd name="T53" fmla="*/ 1313 h 1313"/>
                <a:gd name="T54" fmla="*/ 137 w 367"/>
                <a:gd name="T55" fmla="*/ 1313 h 1313"/>
                <a:gd name="T56" fmla="*/ 137 w 367"/>
                <a:gd name="T57" fmla="*/ 1313 h 1313"/>
                <a:gd name="T58" fmla="*/ 230 w 367"/>
                <a:gd name="T59" fmla="*/ 1313 h 1313"/>
                <a:gd name="T60" fmla="*/ 230 w 367"/>
                <a:gd name="T61" fmla="*/ 1313 h 1313"/>
                <a:gd name="T62" fmla="*/ 270 w 367"/>
                <a:gd name="T63" fmla="*/ 1313 h 1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7" h="1313">
                  <a:moveTo>
                    <a:pt x="137" y="40"/>
                  </a:moveTo>
                  <a:lnTo>
                    <a:pt x="137" y="40"/>
                  </a:lnTo>
                  <a:lnTo>
                    <a:pt x="230" y="40"/>
                  </a:lnTo>
                  <a:lnTo>
                    <a:pt x="230" y="1273"/>
                  </a:lnTo>
                  <a:lnTo>
                    <a:pt x="137" y="1273"/>
                  </a:lnTo>
                  <a:lnTo>
                    <a:pt x="137" y="40"/>
                  </a:lnTo>
                  <a:close/>
                  <a:moveTo>
                    <a:pt x="97" y="1273"/>
                  </a:moveTo>
                  <a:lnTo>
                    <a:pt x="97" y="1273"/>
                  </a:lnTo>
                  <a:lnTo>
                    <a:pt x="40" y="1273"/>
                  </a:lnTo>
                  <a:lnTo>
                    <a:pt x="40" y="40"/>
                  </a:lnTo>
                  <a:lnTo>
                    <a:pt x="97" y="40"/>
                  </a:lnTo>
                  <a:lnTo>
                    <a:pt x="97" y="1273"/>
                  </a:lnTo>
                  <a:close/>
                  <a:moveTo>
                    <a:pt x="270" y="40"/>
                  </a:moveTo>
                  <a:lnTo>
                    <a:pt x="270" y="40"/>
                  </a:lnTo>
                  <a:lnTo>
                    <a:pt x="327" y="40"/>
                  </a:lnTo>
                  <a:lnTo>
                    <a:pt x="327" y="1273"/>
                  </a:lnTo>
                  <a:lnTo>
                    <a:pt x="270" y="1273"/>
                  </a:lnTo>
                  <a:lnTo>
                    <a:pt x="270" y="40"/>
                  </a:lnTo>
                  <a:close/>
                  <a:moveTo>
                    <a:pt x="270" y="1313"/>
                  </a:moveTo>
                  <a:lnTo>
                    <a:pt x="270" y="1313"/>
                  </a:lnTo>
                  <a:lnTo>
                    <a:pt x="270" y="1313"/>
                  </a:lnTo>
                  <a:lnTo>
                    <a:pt x="367" y="1313"/>
                  </a:lnTo>
                  <a:lnTo>
                    <a:pt x="367" y="0"/>
                  </a:lnTo>
                  <a:lnTo>
                    <a:pt x="0" y="0"/>
                  </a:lnTo>
                  <a:lnTo>
                    <a:pt x="0" y="1313"/>
                  </a:lnTo>
                  <a:lnTo>
                    <a:pt x="97" y="1313"/>
                  </a:lnTo>
                  <a:lnTo>
                    <a:pt x="97" y="1313"/>
                  </a:lnTo>
                  <a:lnTo>
                    <a:pt x="137" y="1313"/>
                  </a:lnTo>
                  <a:lnTo>
                    <a:pt x="137" y="1313"/>
                  </a:lnTo>
                  <a:lnTo>
                    <a:pt x="230" y="1313"/>
                  </a:lnTo>
                  <a:lnTo>
                    <a:pt x="230" y="1313"/>
                  </a:lnTo>
                  <a:lnTo>
                    <a:pt x="270" y="13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14"/>
            <p:cNvSpPr>
              <a:spLocks/>
            </p:cNvSpPr>
            <p:nvPr/>
          </p:nvSpPr>
          <p:spPr bwMode="auto">
            <a:xfrm>
              <a:off x="6130131" y="2968626"/>
              <a:ext cx="349250" cy="63500"/>
            </a:xfrm>
            <a:custGeom>
              <a:avLst/>
              <a:gdLst>
                <a:gd name="T0" fmla="*/ 367 w 367"/>
                <a:gd name="T1" fmla="*/ 0 h 67"/>
                <a:gd name="T2" fmla="*/ 367 w 367"/>
                <a:gd name="T3" fmla="*/ 0 h 67"/>
                <a:gd name="T4" fmla="*/ 0 w 367"/>
                <a:gd name="T5" fmla="*/ 0 h 67"/>
                <a:gd name="T6" fmla="*/ 0 w 367"/>
                <a:gd name="T7" fmla="*/ 67 h 67"/>
                <a:gd name="T8" fmla="*/ 367 w 367"/>
                <a:gd name="T9" fmla="*/ 67 h 67"/>
                <a:gd name="T10" fmla="*/ 367 w 36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7" h="67">
                  <a:moveTo>
                    <a:pt x="367" y="0"/>
                  </a:moveTo>
                  <a:lnTo>
                    <a:pt x="367" y="0"/>
                  </a:lnTo>
                  <a:lnTo>
                    <a:pt x="0" y="0"/>
                  </a:lnTo>
                  <a:lnTo>
                    <a:pt x="0" y="67"/>
                  </a:lnTo>
                  <a:lnTo>
                    <a:pt x="367" y="67"/>
                  </a:lnTo>
                  <a:lnTo>
                    <a:pt x="3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15"/>
            <p:cNvSpPr>
              <a:spLocks/>
            </p:cNvSpPr>
            <p:nvPr/>
          </p:nvSpPr>
          <p:spPr bwMode="auto">
            <a:xfrm>
              <a:off x="6099175" y="2627313"/>
              <a:ext cx="411163" cy="325438"/>
            </a:xfrm>
            <a:custGeom>
              <a:avLst/>
              <a:gdLst>
                <a:gd name="T0" fmla="*/ 399 w 430"/>
                <a:gd name="T1" fmla="*/ 340 h 340"/>
                <a:gd name="T2" fmla="*/ 399 w 430"/>
                <a:gd name="T3" fmla="*/ 340 h 340"/>
                <a:gd name="T4" fmla="*/ 215 w 430"/>
                <a:gd name="T5" fmla="*/ 0 h 340"/>
                <a:gd name="T6" fmla="*/ 32 w 430"/>
                <a:gd name="T7" fmla="*/ 340 h 340"/>
                <a:gd name="T8" fmla="*/ 399 w 430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340">
                  <a:moveTo>
                    <a:pt x="399" y="340"/>
                  </a:moveTo>
                  <a:lnTo>
                    <a:pt x="399" y="340"/>
                  </a:lnTo>
                  <a:cubicBezTo>
                    <a:pt x="399" y="340"/>
                    <a:pt x="430" y="0"/>
                    <a:pt x="215" y="0"/>
                  </a:cubicBezTo>
                  <a:cubicBezTo>
                    <a:pt x="0" y="0"/>
                    <a:pt x="32" y="340"/>
                    <a:pt x="32" y="340"/>
                  </a:cubicBezTo>
                  <a:lnTo>
                    <a:pt x="399" y="34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17"/>
            <p:cNvSpPr>
              <a:spLocks noEditPoints="1"/>
            </p:cNvSpPr>
            <p:nvPr/>
          </p:nvSpPr>
          <p:spPr bwMode="auto">
            <a:xfrm>
              <a:off x="6128544" y="4310063"/>
              <a:ext cx="352425" cy="531813"/>
            </a:xfrm>
            <a:custGeom>
              <a:avLst/>
              <a:gdLst>
                <a:gd name="T0" fmla="*/ 214 w 369"/>
                <a:gd name="T1" fmla="*/ 338 h 554"/>
                <a:gd name="T2" fmla="*/ 214 w 369"/>
                <a:gd name="T3" fmla="*/ 338 h 554"/>
                <a:gd name="T4" fmla="*/ 155 w 369"/>
                <a:gd name="T5" fmla="*/ 338 h 554"/>
                <a:gd name="T6" fmla="*/ 56 w 369"/>
                <a:gd name="T7" fmla="*/ 40 h 554"/>
                <a:gd name="T8" fmla="*/ 313 w 369"/>
                <a:gd name="T9" fmla="*/ 40 h 554"/>
                <a:gd name="T10" fmla="*/ 214 w 369"/>
                <a:gd name="T11" fmla="*/ 338 h 554"/>
                <a:gd name="T12" fmla="*/ 113 w 369"/>
                <a:gd name="T13" fmla="*/ 338 h 554"/>
                <a:gd name="T14" fmla="*/ 113 w 369"/>
                <a:gd name="T15" fmla="*/ 338 h 554"/>
                <a:gd name="T16" fmla="*/ 184 w 369"/>
                <a:gd name="T17" fmla="*/ 554 h 554"/>
                <a:gd name="T18" fmla="*/ 256 w 369"/>
                <a:gd name="T19" fmla="*/ 338 h 554"/>
                <a:gd name="T20" fmla="*/ 369 w 369"/>
                <a:gd name="T21" fmla="*/ 0 h 554"/>
                <a:gd name="T22" fmla="*/ 0 w 369"/>
                <a:gd name="T23" fmla="*/ 0 h 554"/>
                <a:gd name="T24" fmla="*/ 113 w 369"/>
                <a:gd name="T25" fmla="*/ 338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9" h="554">
                  <a:moveTo>
                    <a:pt x="214" y="338"/>
                  </a:moveTo>
                  <a:lnTo>
                    <a:pt x="214" y="338"/>
                  </a:lnTo>
                  <a:lnTo>
                    <a:pt x="155" y="338"/>
                  </a:lnTo>
                  <a:lnTo>
                    <a:pt x="56" y="40"/>
                  </a:lnTo>
                  <a:lnTo>
                    <a:pt x="313" y="40"/>
                  </a:lnTo>
                  <a:lnTo>
                    <a:pt x="214" y="338"/>
                  </a:lnTo>
                  <a:close/>
                  <a:moveTo>
                    <a:pt x="113" y="338"/>
                  </a:moveTo>
                  <a:lnTo>
                    <a:pt x="113" y="338"/>
                  </a:lnTo>
                  <a:lnTo>
                    <a:pt x="184" y="554"/>
                  </a:lnTo>
                  <a:lnTo>
                    <a:pt x="256" y="338"/>
                  </a:lnTo>
                  <a:lnTo>
                    <a:pt x="369" y="0"/>
                  </a:lnTo>
                  <a:lnTo>
                    <a:pt x="0" y="0"/>
                  </a:lnTo>
                  <a:lnTo>
                    <a:pt x="113" y="33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5" name="Freeform 19"/>
          <p:cNvSpPr>
            <a:spLocks noEditPoints="1"/>
          </p:cNvSpPr>
          <p:nvPr/>
        </p:nvSpPr>
        <p:spPr bwMode="auto">
          <a:xfrm rot="1363540">
            <a:off x="9632402" y="4170211"/>
            <a:ext cx="1209819" cy="253100"/>
          </a:xfrm>
          <a:custGeom>
            <a:avLst/>
            <a:gdLst>
              <a:gd name="T0" fmla="*/ 2347 w 2387"/>
              <a:gd name="T1" fmla="*/ 458 h 498"/>
              <a:gd name="T2" fmla="*/ 40 w 2387"/>
              <a:gd name="T3" fmla="*/ 40 h 498"/>
              <a:gd name="T4" fmla="*/ 177 w 2387"/>
              <a:gd name="T5" fmla="*/ 298 h 498"/>
              <a:gd name="T6" fmla="*/ 217 w 2387"/>
              <a:gd name="T7" fmla="*/ 40 h 498"/>
              <a:gd name="T8" fmla="*/ 277 w 2387"/>
              <a:gd name="T9" fmla="*/ 159 h 498"/>
              <a:gd name="T10" fmla="*/ 317 w 2387"/>
              <a:gd name="T11" fmla="*/ 40 h 498"/>
              <a:gd name="T12" fmla="*/ 377 w 2387"/>
              <a:gd name="T13" fmla="*/ 159 h 498"/>
              <a:gd name="T14" fmla="*/ 417 w 2387"/>
              <a:gd name="T15" fmla="*/ 40 h 498"/>
              <a:gd name="T16" fmla="*/ 477 w 2387"/>
              <a:gd name="T17" fmla="*/ 159 h 498"/>
              <a:gd name="T18" fmla="*/ 517 w 2387"/>
              <a:gd name="T19" fmla="*/ 40 h 498"/>
              <a:gd name="T20" fmla="*/ 577 w 2387"/>
              <a:gd name="T21" fmla="*/ 159 h 498"/>
              <a:gd name="T22" fmla="*/ 617 w 2387"/>
              <a:gd name="T23" fmla="*/ 40 h 498"/>
              <a:gd name="T24" fmla="*/ 674 w 2387"/>
              <a:gd name="T25" fmla="*/ 298 h 498"/>
              <a:gd name="T26" fmla="*/ 714 w 2387"/>
              <a:gd name="T27" fmla="*/ 40 h 498"/>
              <a:gd name="T28" fmla="*/ 774 w 2387"/>
              <a:gd name="T29" fmla="*/ 159 h 498"/>
              <a:gd name="T30" fmla="*/ 814 w 2387"/>
              <a:gd name="T31" fmla="*/ 40 h 498"/>
              <a:gd name="T32" fmla="*/ 874 w 2387"/>
              <a:gd name="T33" fmla="*/ 159 h 498"/>
              <a:gd name="T34" fmla="*/ 914 w 2387"/>
              <a:gd name="T35" fmla="*/ 40 h 498"/>
              <a:gd name="T36" fmla="*/ 974 w 2387"/>
              <a:gd name="T37" fmla="*/ 159 h 498"/>
              <a:gd name="T38" fmla="*/ 1014 w 2387"/>
              <a:gd name="T39" fmla="*/ 40 h 498"/>
              <a:gd name="T40" fmla="*/ 1074 w 2387"/>
              <a:gd name="T41" fmla="*/ 159 h 498"/>
              <a:gd name="T42" fmla="*/ 1114 w 2387"/>
              <a:gd name="T43" fmla="*/ 40 h 498"/>
              <a:gd name="T44" fmla="*/ 1187 w 2387"/>
              <a:gd name="T45" fmla="*/ 298 h 498"/>
              <a:gd name="T46" fmla="*/ 1227 w 2387"/>
              <a:gd name="T47" fmla="*/ 40 h 498"/>
              <a:gd name="T48" fmla="*/ 1287 w 2387"/>
              <a:gd name="T49" fmla="*/ 159 h 498"/>
              <a:gd name="T50" fmla="*/ 1327 w 2387"/>
              <a:gd name="T51" fmla="*/ 40 h 498"/>
              <a:gd name="T52" fmla="*/ 1387 w 2387"/>
              <a:gd name="T53" fmla="*/ 159 h 498"/>
              <a:gd name="T54" fmla="*/ 1427 w 2387"/>
              <a:gd name="T55" fmla="*/ 40 h 498"/>
              <a:gd name="T56" fmla="*/ 1487 w 2387"/>
              <a:gd name="T57" fmla="*/ 159 h 498"/>
              <a:gd name="T58" fmla="*/ 1527 w 2387"/>
              <a:gd name="T59" fmla="*/ 40 h 498"/>
              <a:gd name="T60" fmla="*/ 1587 w 2387"/>
              <a:gd name="T61" fmla="*/ 159 h 498"/>
              <a:gd name="T62" fmla="*/ 1627 w 2387"/>
              <a:gd name="T63" fmla="*/ 40 h 498"/>
              <a:gd name="T64" fmla="*/ 1684 w 2387"/>
              <a:gd name="T65" fmla="*/ 298 h 498"/>
              <a:gd name="T66" fmla="*/ 1724 w 2387"/>
              <a:gd name="T67" fmla="*/ 40 h 498"/>
              <a:gd name="T68" fmla="*/ 1784 w 2387"/>
              <a:gd name="T69" fmla="*/ 159 h 498"/>
              <a:gd name="T70" fmla="*/ 1824 w 2387"/>
              <a:gd name="T71" fmla="*/ 40 h 498"/>
              <a:gd name="T72" fmla="*/ 1884 w 2387"/>
              <a:gd name="T73" fmla="*/ 159 h 498"/>
              <a:gd name="T74" fmla="*/ 1924 w 2387"/>
              <a:gd name="T75" fmla="*/ 40 h 498"/>
              <a:gd name="T76" fmla="*/ 1984 w 2387"/>
              <a:gd name="T77" fmla="*/ 159 h 498"/>
              <a:gd name="T78" fmla="*/ 2024 w 2387"/>
              <a:gd name="T79" fmla="*/ 40 h 498"/>
              <a:gd name="T80" fmla="*/ 2084 w 2387"/>
              <a:gd name="T81" fmla="*/ 159 h 498"/>
              <a:gd name="T82" fmla="*/ 2124 w 2387"/>
              <a:gd name="T83" fmla="*/ 40 h 498"/>
              <a:gd name="T84" fmla="*/ 2170 w 2387"/>
              <a:gd name="T85" fmla="*/ 298 h 498"/>
              <a:gd name="T86" fmla="*/ 2210 w 2387"/>
              <a:gd name="T87" fmla="*/ 40 h 498"/>
              <a:gd name="T88" fmla="*/ 2347 w 2387"/>
              <a:gd name="T89" fmla="*/ 458 h 498"/>
              <a:gd name="T90" fmla="*/ 0 w 2387"/>
              <a:gd name="T91" fmla="*/ 498 h 498"/>
              <a:gd name="T92" fmla="*/ 2387 w 2387"/>
              <a:gd name="T93" fmla="*/ 0 h 498"/>
              <a:gd name="T94" fmla="*/ 0 w 2387"/>
              <a:gd name="T95" fmla="*/ 498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87" h="498">
                <a:moveTo>
                  <a:pt x="2347" y="458"/>
                </a:moveTo>
                <a:lnTo>
                  <a:pt x="2347" y="458"/>
                </a:lnTo>
                <a:lnTo>
                  <a:pt x="40" y="458"/>
                </a:lnTo>
                <a:lnTo>
                  <a:pt x="40" y="40"/>
                </a:lnTo>
                <a:lnTo>
                  <a:pt x="177" y="40"/>
                </a:lnTo>
                <a:lnTo>
                  <a:pt x="177" y="298"/>
                </a:lnTo>
                <a:lnTo>
                  <a:pt x="217" y="298"/>
                </a:lnTo>
                <a:lnTo>
                  <a:pt x="217" y="40"/>
                </a:lnTo>
                <a:lnTo>
                  <a:pt x="277" y="40"/>
                </a:lnTo>
                <a:lnTo>
                  <a:pt x="277" y="159"/>
                </a:lnTo>
                <a:lnTo>
                  <a:pt x="317" y="159"/>
                </a:lnTo>
                <a:lnTo>
                  <a:pt x="317" y="40"/>
                </a:lnTo>
                <a:lnTo>
                  <a:pt x="377" y="40"/>
                </a:lnTo>
                <a:lnTo>
                  <a:pt x="377" y="159"/>
                </a:lnTo>
                <a:lnTo>
                  <a:pt x="417" y="159"/>
                </a:lnTo>
                <a:lnTo>
                  <a:pt x="417" y="40"/>
                </a:lnTo>
                <a:lnTo>
                  <a:pt x="477" y="40"/>
                </a:lnTo>
                <a:lnTo>
                  <a:pt x="477" y="159"/>
                </a:lnTo>
                <a:lnTo>
                  <a:pt x="517" y="159"/>
                </a:lnTo>
                <a:lnTo>
                  <a:pt x="517" y="40"/>
                </a:lnTo>
                <a:lnTo>
                  <a:pt x="577" y="40"/>
                </a:lnTo>
                <a:lnTo>
                  <a:pt x="577" y="159"/>
                </a:lnTo>
                <a:lnTo>
                  <a:pt x="617" y="159"/>
                </a:lnTo>
                <a:lnTo>
                  <a:pt x="617" y="40"/>
                </a:lnTo>
                <a:lnTo>
                  <a:pt x="674" y="40"/>
                </a:lnTo>
                <a:lnTo>
                  <a:pt x="674" y="298"/>
                </a:lnTo>
                <a:lnTo>
                  <a:pt x="714" y="298"/>
                </a:lnTo>
                <a:lnTo>
                  <a:pt x="714" y="40"/>
                </a:lnTo>
                <a:lnTo>
                  <a:pt x="774" y="40"/>
                </a:lnTo>
                <a:lnTo>
                  <a:pt x="774" y="159"/>
                </a:lnTo>
                <a:lnTo>
                  <a:pt x="814" y="159"/>
                </a:lnTo>
                <a:lnTo>
                  <a:pt x="814" y="40"/>
                </a:lnTo>
                <a:lnTo>
                  <a:pt x="874" y="40"/>
                </a:lnTo>
                <a:lnTo>
                  <a:pt x="874" y="159"/>
                </a:lnTo>
                <a:lnTo>
                  <a:pt x="914" y="159"/>
                </a:lnTo>
                <a:lnTo>
                  <a:pt x="914" y="40"/>
                </a:lnTo>
                <a:lnTo>
                  <a:pt x="974" y="40"/>
                </a:lnTo>
                <a:lnTo>
                  <a:pt x="974" y="159"/>
                </a:lnTo>
                <a:lnTo>
                  <a:pt x="1014" y="159"/>
                </a:lnTo>
                <a:lnTo>
                  <a:pt x="1014" y="40"/>
                </a:lnTo>
                <a:lnTo>
                  <a:pt x="1074" y="40"/>
                </a:lnTo>
                <a:lnTo>
                  <a:pt x="1074" y="159"/>
                </a:lnTo>
                <a:lnTo>
                  <a:pt x="1114" y="159"/>
                </a:lnTo>
                <a:lnTo>
                  <a:pt x="1114" y="40"/>
                </a:lnTo>
                <a:lnTo>
                  <a:pt x="1187" y="40"/>
                </a:lnTo>
                <a:lnTo>
                  <a:pt x="1187" y="298"/>
                </a:lnTo>
                <a:lnTo>
                  <a:pt x="1227" y="298"/>
                </a:lnTo>
                <a:lnTo>
                  <a:pt x="1227" y="40"/>
                </a:lnTo>
                <a:lnTo>
                  <a:pt x="1287" y="40"/>
                </a:lnTo>
                <a:lnTo>
                  <a:pt x="1287" y="159"/>
                </a:lnTo>
                <a:lnTo>
                  <a:pt x="1327" y="159"/>
                </a:lnTo>
                <a:lnTo>
                  <a:pt x="1327" y="40"/>
                </a:lnTo>
                <a:lnTo>
                  <a:pt x="1387" y="40"/>
                </a:lnTo>
                <a:lnTo>
                  <a:pt x="1387" y="159"/>
                </a:lnTo>
                <a:lnTo>
                  <a:pt x="1427" y="159"/>
                </a:lnTo>
                <a:lnTo>
                  <a:pt x="1427" y="40"/>
                </a:lnTo>
                <a:lnTo>
                  <a:pt x="1487" y="40"/>
                </a:lnTo>
                <a:lnTo>
                  <a:pt x="1487" y="159"/>
                </a:lnTo>
                <a:lnTo>
                  <a:pt x="1527" y="159"/>
                </a:lnTo>
                <a:lnTo>
                  <a:pt x="1527" y="40"/>
                </a:lnTo>
                <a:lnTo>
                  <a:pt x="1587" y="40"/>
                </a:lnTo>
                <a:lnTo>
                  <a:pt x="1587" y="159"/>
                </a:lnTo>
                <a:lnTo>
                  <a:pt x="1627" y="159"/>
                </a:lnTo>
                <a:lnTo>
                  <a:pt x="1627" y="40"/>
                </a:lnTo>
                <a:lnTo>
                  <a:pt x="1684" y="40"/>
                </a:lnTo>
                <a:lnTo>
                  <a:pt x="1684" y="298"/>
                </a:lnTo>
                <a:lnTo>
                  <a:pt x="1724" y="298"/>
                </a:lnTo>
                <a:lnTo>
                  <a:pt x="1724" y="40"/>
                </a:lnTo>
                <a:lnTo>
                  <a:pt x="1784" y="40"/>
                </a:lnTo>
                <a:lnTo>
                  <a:pt x="1784" y="159"/>
                </a:lnTo>
                <a:lnTo>
                  <a:pt x="1824" y="159"/>
                </a:lnTo>
                <a:lnTo>
                  <a:pt x="1824" y="40"/>
                </a:lnTo>
                <a:lnTo>
                  <a:pt x="1884" y="40"/>
                </a:lnTo>
                <a:lnTo>
                  <a:pt x="1884" y="159"/>
                </a:lnTo>
                <a:lnTo>
                  <a:pt x="1924" y="159"/>
                </a:lnTo>
                <a:lnTo>
                  <a:pt x="1924" y="40"/>
                </a:lnTo>
                <a:lnTo>
                  <a:pt x="1984" y="40"/>
                </a:lnTo>
                <a:lnTo>
                  <a:pt x="1984" y="159"/>
                </a:lnTo>
                <a:lnTo>
                  <a:pt x="2024" y="159"/>
                </a:lnTo>
                <a:lnTo>
                  <a:pt x="2024" y="40"/>
                </a:lnTo>
                <a:lnTo>
                  <a:pt x="2084" y="40"/>
                </a:lnTo>
                <a:lnTo>
                  <a:pt x="2084" y="159"/>
                </a:lnTo>
                <a:lnTo>
                  <a:pt x="2124" y="159"/>
                </a:lnTo>
                <a:lnTo>
                  <a:pt x="2124" y="40"/>
                </a:lnTo>
                <a:lnTo>
                  <a:pt x="2170" y="40"/>
                </a:lnTo>
                <a:lnTo>
                  <a:pt x="2170" y="298"/>
                </a:lnTo>
                <a:lnTo>
                  <a:pt x="2210" y="298"/>
                </a:lnTo>
                <a:lnTo>
                  <a:pt x="2210" y="40"/>
                </a:lnTo>
                <a:lnTo>
                  <a:pt x="2347" y="40"/>
                </a:lnTo>
                <a:lnTo>
                  <a:pt x="2347" y="458"/>
                </a:lnTo>
                <a:close/>
                <a:moveTo>
                  <a:pt x="0" y="498"/>
                </a:moveTo>
                <a:lnTo>
                  <a:pt x="0" y="498"/>
                </a:lnTo>
                <a:lnTo>
                  <a:pt x="2387" y="498"/>
                </a:lnTo>
                <a:lnTo>
                  <a:pt x="2387" y="0"/>
                </a:lnTo>
                <a:lnTo>
                  <a:pt x="0" y="0"/>
                </a:lnTo>
                <a:lnTo>
                  <a:pt x="0" y="49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6" name="Freeform 20"/>
          <p:cNvSpPr>
            <a:spLocks/>
          </p:cNvSpPr>
          <p:nvPr/>
        </p:nvSpPr>
        <p:spPr bwMode="auto">
          <a:xfrm rot="20253209">
            <a:off x="9453758" y="2862991"/>
            <a:ext cx="271863" cy="880837"/>
          </a:xfrm>
          <a:custGeom>
            <a:avLst/>
            <a:gdLst>
              <a:gd name="T0" fmla="*/ 772 w 831"/>
              <a:gd name="T1" fmla="*/ 279 h 2682"/>
              <a:gd name="T2" fmla="*/ 772 w 831"/>
              <a:gd name="T3" fmla="*/ 279 h 2682"/>
              <a:gd name="T4" fmla="*/ 772 w 831"/>
              <a:gd name="T5" fmla="*/ 0 h 2682"/>
              <a:gd name="T6" fmla="*/ 622 w 831"/>
              <a:gd name="T7" fmla="*/ 0 h 2682"/>
              <a:gd name="T8" fmla="*/ 622 w 831"/>
              <a:gd name="T9" fmla="*/ 279 h 2682"/>
              <a:gd name="T10" fmla="*/ 557 w 831"/>
              <a:gd name="T11" fmla="*/ 279 h 2682"/>
              <a:gd name="T12" fmla="*/ 557 w 831"/>
              <a:gd name="T13" fmla="*/ 900 h 2682"/>
              <a:gd name="T14" fmla="*/ 606 w 831"/>
              <a:gd name="T15" fmla="*/ 900 h 2682"/>
              <a:gd name="T16" fmla="*/ 102 w 831"/>
              <a:gd name="T17" fmla="*/ 2121 h 2682"/>
              <a:gd name="T18" fmla="*/ 130 w 831"/>
              <a:gd name="T19" fmla="*/ 2133 h 2682"/>
              <a:gd name="T20" fmla="*/ 40 w 831"/>
              <a:gd name="T21" fmla="*/ 2350 h 2682"/>
              <a:gd name="T22" fmla="*/ 62 w 831"/>
              <a:gd name="T23" fmla="*/ 2359 h 2682"/>
              <a:gd name="T24" fmla="*/ 0 w 831"/>
              <a:gd name="T25" fmla="*/ 2510 h 2682"/>
              <a:gd name="T26" fmla="*/ 24 w 831"/>
              <a:gd name="T27" fmla="*/ 2519 h 2682"/>
              <a:gd name="T28" fmla="*/ 86 w 831"/>
              <a:gd name="T29" fmla="*/ 2369 h 2682"/>
              <a:gd name="T30" fmla="*/ 108 w 831"/>
              <a:gd name="T31" fmla="*/ 2378 h 2682"/>
              <a:gd name="T32" fmla="*/ 198 w 831"/>
              <a:gd name="T33" fmla="*/ 2161 h 2682"/>
              <a:gd name="T34" fmla="*/ 226 w 831"/>
              <a:gd name="T35" fmla="*/ 2172 h 2682"/>
              <a:gd name="T36" fmla="*/ 630 w 831"/>
              <a:gd name="T37" fmla="*/ 1191 h 2682"/>
              <a:gd name="T38" fmla="*/ 630 w 831"/>
              <a:gd name="T39" fmla="*/ 2284 h 2682"/>
              <a:gd name="T40" fmla="*/ 660 w 831"/>
              <a:gd name="T41" fmla="*/ 2284 h 2682"/>
              <a:gd name="T42" fmla="*/ 660 w 831"/>
              <a:gd name="T43" fmla="*/ 2519 h 2682"/>
              <a:gd name="T44" fmla="*/ 684 w 831"/>
              <a:gd name="T45" fmla="*/ 2519 h 2682"/>
              <a:gd name="T46" fmla="*/ 684 w 831"/>
              <a:gd name="T47" fmla="*/ 2682 h 2682"/>
              <a:gd name="T48" fmla="*/ 710 w 831"/>
              <a:gd name="T49" fmla="*/ 2682 h 2682"/>
              <a:gd name="T50" fmla="*/ 710 w 831"/>
              <a:gd name="T51" fmla="*/ 2519 h 2682"/>
              <a:gd name="T52" fmla="*/ 734 w 831"/>
              <a:gd name="T53" fmla="*/ 2519 h 2682"/>
              <a:gd name="T54" fmla="*/ 734 w 831"/>
              <a:gd name="T55" fmla="*/ 2284 h 2682"/>
              <a:gd name="T56" fmla="*/ 764 w 831"/>
              <a:gd name="T57" fmla="*/ 2284 h 2682"/>
              <a:gd name="T58" fmla="*/ 764 w 831"/>
              <a:gd name="T59" fmla="*/ 900 h 2682"/>
              <a:gd name="T60" fmla="*/ 831 w 831"/>
              <a:gd name="T61" fmla="*/ 900 h 2682"/>
              <a:gd name="T62" fmla="*/ 831 w 831"/>
              <a:gd name="T63" fmla="*/ 279 h 2682"/>
              <a:gd name="T64" fmla="*/ 772 w 831"/>
              <a:gd name="T65" fmla="*/ 279 h 2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31" h="2682">
                <a:moveTo>
                  <a:pt x="772" y="279"/>
                </a:moveTo>
                <a:lnTo>
                  <a:pt x="772" y="279"/>
                </a:lnTo>
                <a:lnTo>
                  <a:pt x="772" y="0"/>
                </a:lnTo>
                <a:lnTo>
                  <a:pt x="622" y="0"/>
                </a:lnTo>
                <a:lnTo>
                  <a:pt x="622" y="279"/>
                </a:lnTo>
                <a:lnTo>
                  <a:pt x="557" y="279"/>
                </a:lnTo>
                <a:lnTo>
                  <a:pt x="557" y="900"/>
                </a:lnTo>
                <a:lnTo>
                  <a:pt x="606" y="900"/>
                </a:lnTo>
                <a:lnTo>
                  <a:pt x="102" y="2121"/>
                </a:lnTo>
                <a:lnTo>
                  <a:pt x="130" y="2133"/>
                </a:lnTo>
                <a:lnTo>
                  <a:pt x="40" y="2350"/>
                </a:lnTo>
                <a:lnTo>
                  <a:pt x="62" y="2359"/>
                </a:lnTo>
                <a:lnTo>
                  <a:pt x="0" y="2510"/>
                </a:lnTo>
                <a:lnTo>
                  <a:pt x="24" y="2519"/>
                </a:lnTo>
                <a:lnTo>
                  <a:pt x="86" y="2369"/>
                </a:lnTo>
                <a:lnTo>
                  <a:pt x="108" y="2378"/>
                </a:lnTo>
                <a:lnTo>
                  <a:pt x="198" y="2161"/>
                </a:lnTo>
                <a:lnTo>
                  <a:pt x="226" y="2172"/>
                </a:lnTo>
                <a:lnTo>
                  <a:pt x="630" y="1191"/>
                </a:lnTo>
                <a:lnTo>
                  <a:pt x="630" y="2284"/>
                </a:lnTo>
                <a:lnTo>
                  <a:pt x="660" y="2284"/>
                </a:lnTo>
                <a:lnTo>
                  <a:pt x="660" y="2519"/>
                </a:lnTo>
                <a:lnTo>
                  <a:pt x="684" y="2519"/>
                </a:lnTo>
                <a:lnTo>
                  <a:pt x="684" y="2682"/>
                </a:lnTo>
                <a:lnTo>
                  <a:pt x="710" y="2682"/>
                </a:lnTo>
                <a:lnTo>
                  <a:pt x="710" y="2519"/>
                </a:lnTo>
                <a:lnTo>
                  <a:pt x="734" y="2519"/>
                </a:lnTo>
                <a:lnTo>
                  <a:pt x="734" y="2284"/>
                </a:lnTo>
                <a:lnTo>
                  <a:pt x="764" y="2284"/>
                </a:lnTo>
                <a:lnTo>
                  <a:pt x="764" y="900"/>
                </a:lnTo>
                <a:lnTo>
                  <a:pt x="831" y="900"/>
                </a:lnTo>
                <a:lnTo>
                  <a:pt x="831" y="279"/>
                </a:lnTo>
                <a:lnTo>
                  <a:pt x="772" y="279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77" name="组合 45"/>
          <p:cNvGrpSpPr/>
          <p:nvPr userDrawn="1"/>
        </p:nvGrpSpPr>
        <p:grpSpPr>
          <a:xfrm rot="2116298">
            <a:off x="10526081" y="3505999"/>
            <a:ext cx="722933" cy="629672"/>
            <a:chOff x="501650" y="3292475"/>
            <a:chExt cx="1735138" cy="1511300"/>
          </a:xfrm>
          <a:solidFill>
            <a:schemeClr val="bg1">
              <a:alpha val="10000"/>
            </a:schemeClr>
          </a:solidFill>
        </p:grpSpPr>
        <p:sp>
          <p:nvSpPr>
            <p:cNvPr id="194" name="Freeform 5"/>
            <p:cNvSpPr>
              <a:spLocks/>
            </p:cNvSpPr>
            <p:nvPr/>
          </p:nvSpPr>
          <p:spPr bwMode="auto">
            <a:xfrm>
              <a:off x="501650" y="3292475"/>
              <a:ext cx="1735138" cy="893762"/>
            </a:xfrm>
            <a:custGeom>
              <a:avLst/>
              <a:gdLst>
                <a:gd name="T0" fmla="*/ 0 w 943"/>
                <a:gd name="T1" fmla="*/ 242 h 484"/>
                <a:gd name="T2" fmla="*/ 0 w 943"/>
                <a:gd name="T3" fmla="*/ 242 h 484"/>
                <a:gd name="T4" fmla="*/ 471 w 943"/>
                <a:gd name="T5" fmla="*/ 484 h 484"/>
                <a:gd name="T6" fmla="*/ 943 w 943"/>
                <a:gd name="T7" fmla="*/ 242 h 484"/>
                <a:gd name="T8" fmla="*/ 471 w 943"/>
                <a:gd name="T9" fmla="*/ 0 h 484"/>
                <a:gd name="T10" fmla="*/ 0 w 943"/>
                <a:gd name="T11" fmla="*/ 242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3" h="484">
                  <a:moveTo>
                    <a:pt x="0" y="242"/>
                  </a:moveTo>
                  <a:lnTo>
                    <a:pt x="0" y="242"/>
                  </a:lnTo>
                  <a:lnTo>
                    <a:pt x="471" y="484"/>
                  </a:lnTo>
                  <a:lnTo>
                    <a:pt x="943" y="242"/>
                  </a:lnTo>
                  <a:lnTo>
                    <a:pt x="471" y="0"/>
                  </a:lnTo>
                  <a:lnTo>
                    <a:pt x="0" y="24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6"/>
            <p:cNvSpPr>
              <a:spLocks/>
            </p:cNvSpPr>
            <p:nvPr/>
          </p:nvSpPr>
          <p:spPr bwMode="auto">
            <a:xfrm>
              <a:off x="728663" y="3959225"/>
              <a:ext cx="1285875" cy="758825"/>
            </a:xfrm>
            <a:custGeom>
              <a:avLst/>
              <a:gdLst>
                <a:gd name="T0" fmla="*/ 349 w 699"/>
                <a:gd name="T1" fmla="*/ 179 h 412"/>
                <a:gd name="T2" fmla="*/ 349 w 699"/>
                <a:gd name="T3" fmla="*/ 179 h 412"/>
                <a:gd name="T4" fmla="*/ 0 w 699"/>
                <a:gd name="T5" fmla="*/ 0 h 412"/>
                <a:gd name="T6" fmla="*/ 0 w 699"/>
                <a:gd name="T7" fmla="*/ 233 h 412"/>
                <a:gd name="T8" fmla="*/ 349 w 699"/>
                <a:gd name="T9" fmla="*/ 412 h 412"/>
                <a:gd name="T10" fmla="*/ 699 w 699"/>
                <a:gd name="T11" fmla="*/ 233 h 412"/>
                <a:gd name="T12" fmla="*/ 699 w 699"/>
                <a:gd name="T13" fmla="*/ 0 h 412"/>
                <a:gd name="T14" fmla="*/ 349 w 699"/>
                <a:gd name="T15" fmla="*/ 179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9" h="412">
                  <a:moveTo>
                    <a:pt x="349" y="179"/>
                  </a:moveTo>
                  <a:lnTo>
                    <a:pt x="349" y="179"/>
                  </a:lnTo>
                  <a:lnTo>
                    <a:pt x="0" y="0"/>
                  </a:lnTo>
                  <a:lnTo>
                    <a:pt x="0" y="233"/>
                  </a:lnTo>
                  <a:lnTo>
                    <a:pt x="349" y="412"/>
                  </a:lnTo>
                  <a:lnTo>
                    <a:pt x="699" y="233"/>
                  </a:lnTo>
                  <a:lnTo>
                    <a:pt x="699" y="0"/>
                  </a:lnTo>
                  <a:lnTo>
                    <a:pt x="349" y="1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7"/>
            <p:cNvSpPr>
              <a:spLocks/>
            </p:cNvSpPr>
            <p:nvPr/>
          </p:nvSpPr>
          <p:spPr bwMode="auto">
            <a:xfrm>
              <a:off x="514350" y="4095750"/>
              <a:ext cx="68263" cy="708025"/>
            </a:xfrm>
            <a:custGeom>
              <a:avLst/>
              <a:gdLst>
                <a:gd name="T0" fmla="*/ 0 w 37"/>
                <a:gd name="T1" fmla="*/ 384 h 384"/>
                <a:gd name="T2" fmla="*/ 0 w 37"/>
                <a:gd name="T3" fmla="*/ 384 h 384"/>
                <a:gd name="T4" fmla="*/ 37 w 37"/>
                <a:gd name="T5" fmla="*/ 384 h 384"/>
                <a:gd name="T6" fmla="*/ 37 w 37"/>
                <a:gd name="T7" fmla="*/ 0 h 384"/>
                <a:gd name="T8" fmla="*/ 0 w 37"/>
                <a:gd name="T9" fmla="*/ 0 h 384"/>
                <a:gd name="T10" fmla="*/ 0 w 37"/>
                <a:gd name="T11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4">
                  <a:moveTo>
                    <a:pt x="0" y="384"/>
                  </a:moveTo>
                  <a:lnTo>
                    <a:pt x="0" y="384"/>
                  </a:lnTo>
                  <a:lnTo>
                    <a:pt x="37" y="384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38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8"/>
            <p:cNvSpPr>
              <a:spLocks/>
            </p:cNvSpPr>
            <p:nvPr/>
          </p:nvSpPr>
          <p:spPr bwMode="auto">
            <a:xfrm>
              <a:off x="511175" y="3986212"/>
              <a:ext cx="74613" cy="76200"/>
            </a:xfrm>
            <a:custGeom>
              <a:avLst/>
              <a:gdLst>
                <a:gd name="T0" fmla="*/ 41 w 41"/>
                <a:gd name="T1" fmla="*/ 21 h 41"/>
                <a:gd name="T2" fmla="*/ 41 w 41"/>
                <a:gd name="T3" fmla="*/ 21 h 41"/>
                <a:gd name="T4" fmla="*/ 20 w 41"/>
                <a:gd name="T5" fmla="*/ 41 h 41"/>
                <a:gd name="T6" fmla="*/ 0 w 41"/>
                <a:gd name="T7" fmla="*/ 21 h 41"/>
                <a:gd name="T8" fmla="*/ 20 w 41"/>
                <a:gd name="T9" fmla="*/ 0 h 41"/>
                <a:gd name="T10" fmla="*/ 41 w 41"/>
                <a:gd name="T11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41">
                  <a:moveTo>
                    <a:pt x="41" y="21"/>
                  </a:moveTo>
                  <a:lnTo>
                    <a:pt x="41" y="21"/>
                  </a:lnTo>
                  <a:cubicBezTo>
                    <a:pt x="41" y="32"/>
                    <a:pt x="32" y="41"/>
                    <a:pt x="20" y="41"/>
                  </a:cubicBezTo>
                  <a:cubicBezTo>
                    <a:pt x="9" y="41"/>
                    <a:pt x="0" y="32"/>
                    <a:pt x="0" y="21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1" y="9"/>
                    <a:pt x="41" y="2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9"/>
            <p:cNvSpPr>
              <a:spLocks/>
            </p:cNvSpPr>
            <p:nvPr/>
          </p:nvSpPr>
          <p:spPr bwMode="auto">
            <a:xfrm>
              <a:off x="541338" y="3738562"/>
              <a:ext cx="14288" cy="401637"/>
            </a:xfrm>
            <a:custGeom>
              <a:avLst/>
              <a:gdLst>
                <a:gd name="T0" fmla="*/ 7 w 7"/>
                <a:gd name="T1" fmla="*/ 217 h 217"/>
                <a:gd name="T2" fmla="*/ 7 w 7"/>
                <a:gd name="T3" fmla="*/ 217 h 217"/>
                <a:gd name="T4" fmla="*/ 0 w 7"/>
                <a:gd name="T5" fmla="*/ 217 h 217"/>
                <a:gd name="T6" fmla="*/ 0 w 7"/>
                <a:gd name="T7" fmla="*/ 0 h 217"/>
                <a:gd name="T8" fmla="*/ 7 w 7"/>
                <a:gd name="T9" fmla="*/ 0 h 217"/>
                <a:gd name="T10" fmla="*/ 7 w 7"/>
                <a:gd name="T11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17">
                  <a:moveTo>
                    <a:pt x="7" y="217"/>
                  </a:moveTo>
                  <a:lnTo>
                    <a:pt x="7" y="217"/>
                  </a:lnTo>
                  <a:lnTo>
                    <a:pt x="0" y="217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8" name="组合 46"/>
          <p:cNvGrpSpPr/>
          <p:nvPr userDrawn="1"/>
        </p:nvGrpSpPr>
        <p:grpSpPr>
          <a:xfrm rot="19680185">
            <a:off x="7879804" y="2119955"/>
            <a:ext cx="920458" cy="709092"/>
            <a:chOff x="2486025" y="3619500"/>
            <a:chExt cx="1500188" cy="1155700"/>
          </a:xfrm>
          <a:solidFill>
            <a:schemeClr val="bg1">
              <a:alpha val="10000"/>
            </a:schemeClr>
          </a:solidFill>
        </p:grpSpPr>
        <p:sp>
          <p:nvSpPr>
            <p:cNvPr id="192" name="Freeform 26"/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27"/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9" name="Freeform 29"/>
          <p:cNvSpPr>
            <a:spLocks noEditPoints="1"/>
          </p:cNvSpPr>
          <p:nvPr userDrawn="1"/>
        </p:nvSpPr>
        <p:spPr bwMode="auto">
          <a:xfrm>
            <a:off x="10055814" y="1128906"/>
            <a:ext cx="905329" cy="907255"/>
          </a:xfrm>
          <a:custGeom>
            <a:avLst/>
            <a:gdLst>
              <a:gd name="T0" fmla="*/ 578 w 811"/>
              <a:gd name="T1" fmla="*/ 436 h 811"/>
              <a:gd name="T2" fmla="*/ 578 w 811"/>
              <a:gd name="T3" fmla="*/ 436 h 811"/>
              <a:gd name="T4" fmla="*/ 531 w 811"/>
              <a:gd name="T5" fmla="*/ 269 h 811"/>
              <a:gd name="T6" fmla="*/ 698 w 811"/>
              <a:gd name="T7" fmla="*/ 222 h 811"/>
              <a:gd name="T8" fmla="*/ 745 w 811"/>
              <a:gd name="T9" fmla="*/ 389 h 811"/>
              <a:gd name="T10" fmla="*/ 578 w 811"/>
              <a:gd name="T11" fmla="*/ 436 h 811"/>
              <a:gd name="T12" fmla="*/ 656 w 811"/>
              <a:gd name="T13" fmla="*/ 663 h 811"/>
              <a:gd name="T14" fmla="*/ 656 w 811"/>
              <a:gd name="T15" fmla="*/ 663 h 811"/>
              <a:gd name="T16" fmla="*/ 489 w 811"/>
              <a:gd name="T17" fmla="*/ 710 h 811"/>
              <a:gd name="T18" fmla="*/ 441 w 811"/>
              <a:gd name="T19" fmla="*/ 543 h 811"/>
              <a:gd name="T20" fmla="*/ 609 w 811"/>
              <a:gd name="T21" fmla="*/ 495 h 811"/>
              <a:gd name="T22" fmla="*/ 656 w 811"/>
              <a:gd name="T23" fmla="*/ 663 h 811"/>
              <a:gd name="T24" fmla="*/ 366 w 811"/>
              <a:gd name="T25" fmla="*/ 405 h 811"/>
              <a:gd name="T26" fmla="*/ 366 w 811"/>
              <a:gd name="T27" fmla="*/ 405 h 811"/>
              <a:gd name="T28" fmla="*/ 405 w 811"/>
              <a:gd name="T29" fmla="*/ 366 h 811"/>
              <a:gd name="T30" fmla="*/ 444 w 811"/>
              <a:gd name="T31" fmla="*/ 405 h 811"/>
              <a:gd name="T32" fmla="*/ 405 w 811"/>
              <a:gd name="T33" fmla="*/ 444 h 811"/>
              <a:gd name="T34" fmla="*/ 366 w 811"/>
              <a:gd name="T35" fmla="*/ 405 h 811"/>
              <a:gd name="T36" fmla="*/ 369 w 811"/>
              <a:gd name="T37" fmla="*/ 663 h 811"/>
              <a:gd name="T38" fmla="*/ 369 w 811"/>
              <a:gd name="T39" fmla="*/ 663 h 811"/>
              <a:gd name="T40" fmla="*/ 201 w 811"/>
              <a:gd name="T41" fmla="*/ 710 h 811"/>
              <a:gd name="T42" fmla="*/ 154 w 811"/>
              <a:gd name="T43" fmla="*/ 543 h 811"/>
              <a:gd name="T44" fmla="*/ 321 w 811"/>
              <a:gd name="T45" fmla="*/ 495 h 811"/>
              <a:gd name="T46" fmla="*/ 369 w 811"/>
              <a:gd name="T47" fmla="*/ 663 h 811"/>
              <a:gd name="T48" fmla="*/ 112 w 811"/>
              <a:gd name="T49" fmla="*/ 436 h 811"/>
              <a:gd name="T50" fmla="*/ 112 w 811"/>
              <a:gd name="T51" fmla="*/ 436 h 811"/>
              <a:gd name="T52" fmla="*/ 65 w 811"/>
              <a:gd name="T53" fmla="*/ 269 h 811"/>
              <a:gd name="T54" fmla="*/ 232 w 811"/>
              <a:gd name="T55" fmla="*/ 222 h 811"/>
              <a:gd name="T56" fmla="*/ 280 w 811"/>
              <a:gd name="T57" fmla="*/ 389 h 811"/>
              <a:gd name="T58" fmla="*/ 112 w 811"/>
              <a:gd name="T59" fmla="*/ 436 h 811"/>
              <a:gd name="T60" fmla="*/ 298 w 811"/>
              <a:gd name="T61" fmla="*/ 100 h 811"/>
              <a:gd name="T62" fmla="*/ 298 w 811"/>
              <a:gd name="T63" fmla="*/ 100 h 811"/>
              <a:gd name="T64" fmla="*/ 465 w 811"/>
              <a:gd name="T65" fmla="*/ 52 h 811"/>
              <a:gd name="T66" fmla="*/ 513 w 811"/>
              <a:gd name="T67" fmla="*/ 220 h 811"/>
              <a:gd name="T68" fmla="*/ 345 w 811"/>
              <a:gd name="T69" fmla="*/ 267 h 811"/>
              <a:gd name="T70" fmla="*/ 298 w 811"/>
              <a:gd name="T71" fmla="*/ 100 h 811"/>
              <a:gd name="T72" fmla="*/ 405 w 811"/>
              <a:gd name="T73" fmla="*/ 0 h 811"/>
              <a:gd name="T74" fmla="*/ 405 w 811"/>
              <a:gd name="T75" fmla="*/ 0 h 811"/>
              <a:gd name="T76" fmla="*/ 0 w 811"/>
              <a:gd name="T77" fmla="*/ 405 h 811"/>
              <a:gd name="T78" fmla="*/ 405 w 811"/>
              <a:gd name="T79" fmla="*/ 811 h 811"/>
              <a:gd name="T80" fmla="*/ 811 w 811"/>
              <a:gd name="T81" fmla="*/ 405 h 811"/>
              <a:gd name="T82" fmla="*/ 405 w 811"/>
              <a:gd name="T83" fmla="*/ 0 h 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11" h="811">
                <a:moveTo>
                  <a:pt x="578" y="436"/>
                </a:moveTo>
                <a:lnTo>
                  <a:pt x="578" y="436"/>
                </a:lnTo>
                <a:cubicBezTo>
                  <a:pt x="519" y="403"/>
                  <a:pt x="497" y="329"/>
                  <a:pt x="531" y="269"/>
                </a:cubicBezTo>
                <a:cubicBezTo>
                  <a:pt x="564" y="210"/>
                  <a:pt x="638" y="188"/>
                  <a:pt x="698" y="222"/>
                </a:cubicBezTo>
                <a:cubicBezTo>
                  <a:pt x="757" y="255"/>
                  <a:pt x="778" y="329"/>
                  <a:pt x="745" y="389"/>
                </a:cubicBezTo>
                <a:cubicBezTo>
                  <a:pt x="712" y="448"/>
                  <a:pt x="637" y="469"/>
                  <a:pt x="578" y="436"/>
                </a:cubicBezTo>
                <a:close/>
                <a:moveTo>
                  <a:pt x="656" y="663"/>
                </a:moveTo>
                <a:lnTo>
                  <a:pt x="656" y="663"/>
                </a:lnTo>
                <a:cubicBezTo>
                  <a:pt x="623" y="722"/>
                  <a:pt x="548" y="743"/>
                  <a:pt x="489" y="710"/>
                </a:cubicBezTo>
                <a:cubicBezTo>
                  <a:pt x="430" y="677"/>
                  <a:pt x="408" y="602"/>
                  <a:pt x="441" y="543"/>
                </a:cubicBezTo>
                <a:cubicBezTo>
                  <a:pt x="474" y="484"/>
                  <a:pt x="549" y="462"/>
                  <a:pt x="609" y="495"/>
                </a:cubicBezTo>
                <a:cubicBezTo>
                  <a:pt x="668" y="528"/>
                  <a:pt x="689" y="603"/>
                  <a:pt x="656" y="663"/>
                </a:cubicBezTo>
                <a:close/>
                <a:moveTo>
                  <a:pt x="366" y="405"/>
                </a:moveTo>
                <a:lnTo>
                  <a:pt x="366" y="405"/>
                </a:lnTo>
                <a:cubicBezTo>
                  <a:pt x="366" y="384"/>
                  <a:pt x="384" y="366"/>
                  <a:pt x="405" y="366"/>
                </a:cubicBezTo>
                <a:cubicBezTo>
                  <a:pt x="427" y="366"/>
                  <a:pt x="444" y="384"/>
                  <a:pt x="444" y="405"/>
                </a:cubicBezTo>
                <a:cubicBezTo>
                  <a:pt x="444" y="427"/>
                  <a:pt x="427" y="444"/>
                  <a:pt x="405" y="444"/>
                </a:cubicBezTo>
                <a:cubicBezTo>
                  <a:pt x="384" y="444"/>
                  <a:pt x="366" y="427"/>
                  <a:pt x="366" y="405"/>
                </a:cubicBezTo>
                <a:close/>
                <a:moveTo>
                  <a:pt x="369" y="663"/>
                </a:moveTo>
                <a:lnTo>
                  <a:pt x="369" y="663"/>
                </a:lnTo>
                <a:cubicBezTo>
                  <a:pt x="336" y="722"/>
                  <a:pt x="261" y="743"/>
                  <a:pt x="201" y="710"/>
                </a:cubicBezTo>
                <a:cubicBezTo>
                  <a:pt x="142" y="677"/>
                  <a:pt x="121" y="602"/>
                  <a:pt x="154" y="543"/>
                </a:cubicBezTo>
                <a:cubicBezTo>
                  <a:pt x="187" y="484"/>
                  <a:pt x="262" y="462"/>
                  <a:pt x="321" y="495"/>
                </a:cubicBezTo>
                <a:cubicBezTo>
                  <a:pt x="381" y="528"/>
                  <a:pt x="402" y="603"/>
                  <a:pt x="369" y="663"/>
                </a:cubicBezTo>
                <a:close/>
                <a:moveTo>
                  <a:pt x="112" y="436"/>
                </a:moveTo>
                <a:lnTo>
                  <a:pt x="112" y="436"/>
                </a:lnTo>
                <a:cubicBezTo>
                  <a:pt x="53" y="403"/>
                  <a:pt x="32" y="329"/>
                  <a:pt x="65" y="269"/>
                </a:cubicBezTo>
                <a:cubicBezTo>
                  <a:pt x="98" y="210"/>
                  <a:pt x="173" y="188"/>
                  <a:pt x="232" y="222"/>
                </a:cubicBezTo>
                <a:cubicBezTo>
                  <a:pt x="291" y="255"/>
                  <a:pt x="313" y="329"/>
                  <a:pt x="280" y="389"/>
                </a:cubicBezTo>
                <a:cubicBezTo>
                  <a:pt x="247" y="448"/>
                  <a:pt x="172" y="469"/>
                  <a:pt x="112" y="436"/>
                </a:cubicBezTo>
                <a:close/>
                <a:moveTo>
                  <a:pt x="298" y="100"/>
                </a:moveTo>
                <a:lnTo>
                  <a:pt x="298" y="100"/>
                </a:lnTo>
                <a:cubicBezTo>
                  <a:pt x="331" y="41"/>
                  <a:pt x="406" y="19"/>
                  <a:pt x="465" y="52"/>
                </a:cubicBezTo>
                <a:cubicBezTo>
                  <a:pt x="524" y="85"/>
                  <a:pt x="546" y="160"/>
                  <a:pt x="513" y="220"/>
                </a:cubicBezTo>
                <a:cubicBezTo>
                  <a:pt x="480" y="279"/>
                  <a:pt x="405" y="300"/>
                  <a:pt x="345" y="267"/>
                </a:cubicBezTo>
                <a:cubicBezTo>
                  <a:pt x="286" y="234"/>
                  <a:pt x="265" y="159"/>
                  <a:pt x="298" y="100"/>
                </a:cubicBezTo>
                <a:close/>
                <a:moveTo>
                  <a:pt x="405" y="0"/>
                </a:moveTo>
                <a:lnTo>
                  <a:pt x="405" y="0"/>
                </a:lnTo>
                <a:cubicBezTo>
                  <a:pt x="181" y="0"/>
                  <a:pt x="0" y="181"/>
                  <a:pt x="0" y="405"/>
                </a:cubicBezTo>
                <a:cubicBezTo>
                  <a:pt x="0" y="629"/>
                  <a:pt x="181" y="811"/>
                  <a:pt x="405" y="811"/>
                </a:cubicBezTo>
                <a:cubicBezTo>
                  <a:pt x="629" y="811"/>
                  <a:pt x="811" y="629"/>
                  <a:pt x="811" y="405"/>
                </a:cubicBezTo>
                <a:cubicBezTo>
                  <a:pt x="811" y="181"/>
                  <a:pt x="629" y="0"/>
                  <a:pt x="40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0" name="Freeform 5"/>
          <p:cNvSpPr>
            <a:spLocks noEditPoints="1"/>
          </p:cNvSpPr>
          <p:nvPr userDrawn="1"/>
        </p:nvSpPr>
        <p:spPr bwMode="auto">
          <a:xfrm rot="1264384">
            <a:off x="11021415" y="4242039"/>
            <a:ext cx="1000393" cy="429321"/>
          </a:xfrm>
          <a:custGeom>
            <a:avLst/>
            <a:gdLst>
              <a:gd name="T0" fmla="*/ 1727 w 3152"/>
              <a:gd name="T1" fmla="*/ 1223 h 1356"/>
              <a:gd name="T2" fmla="*/ 1727 w 3152"/>
              <a:gd name="T3" fmla="*/ 421 h 1356"/>
              <a:gd name="T4" fmla="*/ 1727 w 3152"/>
              <a:gd name="T5" fmla="*/ 1223 h 1356"/>
              <a:gd name="T6" fmla="*/ 534 w 3152"/>
              <a:gd name="T7" fmla="*/ 1223 h 1356"/>
              <a:gd name="T8" fmla="*/ 522 w 3152"/>
              <a:gd name="T9" fmla="*/ 422 h 1356"/>
              <a:gd name="T10" fmla="*/ 550 w 3152"/>
              <a:gd name="T11" fmla="*/ 422 h 1356"/>
              <a:gd name="T12" fmla="*/ 534 w 3152"/>
              <a:gd name="T13" fmla="*/ 1223 h 1356"/>
              <a:gd name="T14" fmla="*/ 2965 w 3152"/>
              <a:gd name="T15" fmla="*/ 30 h 1356"/>
              <a:gd name="T16" fmla="*/ 2960 w 3152"/>
              <a:gd name="T17" fmla="*/ 24 h 1356"/>
              <a:gd name="T18" fmla="*/ 2955 w 3152"/>
              <a:gd name="T19" fmla="*/ 19 h 1356"/>
              <a:gd name="T20" fmla="*/ 2945 w 3152"/>
              <a:gd name="T21" fmla="*/ 11 h 1356"/>
              <a:gd name="T22" fmla="*/ 2934 w 3152"/>
              <a:gd name="T23" fmla="*/ 5 h 1356"/>
              <a:gd name="T24" fmla="*/ 2921 w 3152"/>
              <a:gd name="T25" fmla="*/ 2 h 1356"/>
              <a:gd name="T26" fmla="*/ 2908 w 3152"/>
              <a:gd name="T27" fmla="*/ 1 h 1356"/>
              <a:gd name="T28" fmla="*/ 2896 w 3152"/>
              <a:gd name="T29" fmla="*/ 2 h 1356"/>
              <a:gd name="T30" fmla="*/ 2883 w 3152"/>
              <a:gd name="T31" fmla="*/ 6 h 1356"/>
              <a:gd name="T32" fmla="*/ 2872 w 3152"/>
              <a:gd name="T33" fmla="*/ 12 h 1356"/>
              <a:gd name="T34" fmla="*/ 2867 w 3152"/>
              <a:gd name="T35" fmla="*/ 17 h 1356"/>
              <a:gd name="T36" fmla="*/ 2861 w 3152"/>
              <a:gd name="T37" fmla="*/ 21 h 1356"/>
              <a:gd name="T38" fmla="*/ 1727 w 3152"/>
              <a:gd name="T39" fmla="*/ 288 h 1356"/>
              <a:gd name="T40" fmla="*/ 1064 w 3152"/>
              <a:gd name="T41" fmla="*/ 756 h 1356"/>
              <a:gd name="T42" fmla="*/ 799 w 3152"/>
              <a:gd name="T43" fmla="*/ 173 h 1356"/>
              <a:gd name="T44" fmla="*/ 975 w 3152"/>
              <a:gd name="T45" fmla="*/ 380 h 1356"/>
              <a:gd name="T46" fmla="*/ 1030 w 3152"/>
              <a:gd name="T47" fmla="*/ 275 h 1356"/>
              <a:gd name="T48" fmla="*/ 863 w 3152"/>
              <a:gd name="T49" fmla="*/ 29 h 1356"/>
              <a:gd name="T50" fmla="*/ 854 w 3152"/>
              <a:gd name="T51" fmla="*/ 19 h 1356"/>
              <a:gd name="T52" fmla="*/ 850 w 3152"/>
              <a:gd name="T53" fmla="*/ 16 h 1356"/>
              <a:gd name="T54" fmla="*/ 838 w 3152"/>
              <a:gd name="T55" fmla="*/ 8 h 1356"/>
              <a:gd name="T56" fmla="*/ 825 w 3152"/>
              <a:gd name="T57" fmla="*/ 3 h 1356"/>
              <a:gd name="T58" fmla="*/ 813 w 3152"/>
              <a:gd name="T59" fmla="*/ 1 h 1356"/>
              <a:gd name="T60" fmla="*/ 800 w 3152"/>
              <a:gd name="T61" fmla="*/ 1 h 1356"/>
              <a:gd name="T62" fmla="*/ 787 w 3152"/>
              <a:gd name="T63" fmla="*/ 4 h 1356"/>
              <a:gd name="T64" fmla="*/ 774 w 3152"/>
              <a:gd name="T65" fmla="*/ 10 h 1356"/>
              <a:gd name="T66" fmla="*/ 770 w 3152"/>
              <a:gd name="T67" fmla="*/ 12 h 1356"/>
              <a:gd name="T68" fmla="*/ 760 w 3152"/>
              <a:gd name="T69" fmla="*/ 21 h 1356"/>
              <a:gd name="T70" fmla="*/ 508 w 3152"/>
              <a:gd name="T71" fmla="*/ 289 h 1356"/>
              <a:gd name="T72" fmla="*/ 534 w 3152"/>
              <a:gd name="T73" fmla="*/ 1356 h 1356"/>
              <a:gd name="T74" fmla="*/ 1197 w 3152"/>
              <a:gd name="T75" fmla="*/ 889 h 1356"/>
              <a:gd name="T76" fmla="*/ 2260 w 3152"/>
              <a:gd name="T77" fmla="*/ 856 h 1356"/>
              <a:gd name="T78" fmla="*/ 3021 w 3152"/>
              <a:gd name="T79" fmla="*/ 350 h 1356"/>
              <a:gd name="T80" fmla="*/ 3114 w 3152"/>
              <a:gd name="T81" fmla="*/ 368 h 1356"/>
              <a:gd name="T82" fmla="*/ 2965 w 3152"/>
              <a:gd name="T83" fmla="*/ 30 h 1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52" h="1356">
                <a:moveTo>
                  <a:pt x="1727" y="1223"/>
                </a:moveTo>
                <a:lnTo>
                  <a:pt x="1727" y="1223"/>
                </a:lnTo>
                <a:cubicBezTo>
                  <a:pt x="1506" y="1223"/>
                  <a:pt x="1326" y="1043"/>
                  <a:pt x="1326" y="822"/>
                </a:cubicBezTo>
                <a:cubicBezTo>
                  <a:pt x="1326" y="601"/>
                  <a:pt x="1506" y="421"/>
                  <a:pt x="1727" y="421"/>
                </a:cubicBezTo>
                <a:cubicBezTo>
                  <a:pt x="1948" y="421"/>
                  <a:pt x="2128" y="601"/>
                  <a:pt x="2128" y="822"/>
                </a:cubicBezTo>
                <a:cubicBezTo>
                  <a:pt x="2128" y="1043"/>
                  <a:pt x="1948" y="1223"/>
                  <a:pt x="1727" y="1223"/>
                </a:cubicBezTo>
                <a:close/>
                <a:moveTo>
                  <a:pt x="534" y="1223"/>
                </a:moveTo>
                <a:lnTo>
                  <a:pt x="534" y="1223"/>
                </a:lnTo>
                <a:cubicBezTo>
                  <a:pt x="313" y="1223"/>
                  <a:pt x="133" y="1043"/>
                  <a:pt x="133" y="822"/>
                </a:cubicBezTo>
                <a:cubicBezTo>
                  <a:pt x="133" y="605"/>
                  <a:pt x="306" y="428"/>
                  <a:pt x="522" y="422"/>
                </a:cubicBezTo>
                <a:cubicBezTo>
                  <a:pt x="526" y="423"/>
                  <a:pt x="531" y="423"/>
                  <a:pt x="536" y="423"/>
                </a:cubicBezTo>
                <a:cubicBezTo>
                  <a:pt x="540" y="423"/>
                  <a:pt x="545" y="423"/>
                  <a:pt x="550" y="422"/>
                </a:cubicBezTo>
                <a:cubicBezTo>
                  <a:pt x="763" y="430"/>
                  <a:pt x="935" y="607"/>
                  <a:pt x="935" y="822"/>
                </a:cubicBezTo>
                <a:cubicBezTo>
                  <a:pt x="935" y="1043"/>
                  <a:pt x="755" y="1223"/>
                  <a:pt x="534" y="1223"/>
                </a:cubicBezTo>
                <a:close/>
                <a:moveTo>
                  <a:pt x="2965" y="30"/>
                </a:moveTo>
                <a:lnTo>
                  <a:pt x="2965" y="30"/>
                </a:lnTo>
                <a:cubicBezTo>
                  <a:pt x="2965" y="30"/>
                  <a:pt x="2965" y="29"/>
                  <a:pt x="2965" y="29"/>
                </a:cubicBezTo>
                <a:cubicBezTo>
                  <a:pt x="2963" y="27"/>
                  <a:pt x="2962" y="26"/>
                  <a:pt x="2960" y="24"/>
                </a:cubicBezTo>
                <a:cubicBezTo>
                  <a:pt x="2959" y="22"/>
                  <a:pt x="2957" y="20"/>
                  <a:pt x="2956" y="19"/>
                </a:cubicBezTo>
                <a:cubicBezTo>
                  <a:pt x="2956" y="19"/>
                  <a:pt x="2955" y="19"/>
                  <a:pt x="2955" y="19"/>
                </a:cubicBezTo>
                <a:cubicBezTo>
                  <a:pt x="2954" y="17"/>
                  <a:pt x="2953" y="17"/>
                  <a:pt x="2952" y="16"/>
                </a:cubicBezTo>
                <a:cubicBezTo>
                  <a:pt x="2950" y="14"/>
                  <a:pt x="2948" y="12"/>
                  <a:pt x="2945" y="11"/>
                </a:cubicBezTo>
                <a:cubicBezTo>
                  <a:pt x="2944" y="10"/>
                  <a:pt x="2942" y="9"/>
                  <a:pt x="2940" y="8"/>
                </a:cubicBezTo>
                <a:cubicBezTo>
                  <a:pt x="2938" y="7"/>
                  <a:pt x="2936" y="6"/>
                  <a:pt x="2934" y="5"/>
                </a:cubicBezTo>
                <a:cubicBezTo>
                  <a:pt x="2932" y="4"/>
                  <a:pt x="2930" y="4"/>
                  <a:pt x="2928" y="3"/>
                </a:cubicBezTo>
                <a:cubicBezTo>
                  <a:pt x="2925" y="3"/>
                  <a:pt x="2923" y="2"/>
                  <a:pt x="2921" y="2"/>
                </a:cubicBezTo>
                <a:cubicBezTo>
                  <a:pt x="2919" y="1"/>
                  <a:pt x="2917" y="1"/>
                  <a:pt x="2915" y="1"/>
                </a:cubicBezTo>
                <a:cubicBezTo>
                  <a:pt x="2913" y="1"/>
                  <a:pt x="2911" y="0"/>
                  <a:pt x="2908" y="1"/>
                </a:cubicBezTo>
                <a:cubicBezTo>
                  <a:pt x="2907" y="1"/>
                  <a:pt x="2905" y="1"/>
                  <a:pt x="2903" y="1"/>
                </a:cubicBezTo>
                <a:cubicBezTo>
                  <a:pt x="2900" y="1"/>
                  <a:pt x="2898" y="2"/>
                  <a:pt x="2896" y="2"/>
                </a:cubicBezTo>
                <a:cubicBezTo>
                  <a:pt x="2894" y="2"/>
                  <a:pt x="2892" y="3"/>
                  <a:pt x="2890" y="4"/>
                </a:cubicBezTo>
                <a:cubicBezTo>
                  <a:pt x="2887" y="5"/>
                  <a:pt x="2885" y="5"/>
                  <a:pt x="2883" y="6"/>
                </a:cubicBezTo>
                <a:cubicBezTo>
                  <a:pt x="2881" y="7"/>
                  <a:pt x="2879" y="8"/>
                  <a:pt x="2876" y="10"/>
                </a:cubicBezTo>
                <a:cubicBezTo>
                  <a:pt x="2875" y="11"/>
                  <a:pt x="2874" y="11"/>
                  <a:pt x="2872" y="12"/>
                </a:cubicBezTo>
                <a:cubicBezTo>
                  <a:pt x="2872" y="12"/>
                  <a:pt x="2872" y="12"/>
                  <a:pt x="2872" y="12"/>
                </a:cubicBezTo>
                <a:cubicBezTo>
                  <a:pt x="2870" y="14"/>
                  <a:pt x="2868" y="15"/>
                  <a:pt x="2867" y="17"/>
                </a:cubicBezTo>
                <a:cubicBezTo>
                  <a:pt x="2865" y="18"/>
                  <a:pt x="2863" y="20"/>
                  <a:pt x="2861" y="21"/>
                </a:cubicBezTo>
                <a:cubicBezTo>
                  <a:pt x="2861" y="21"/>
                  <a:pt x="2861" y="21"/>
                  <a:pt x="2861" y="21"/>
                </a:cubicBezTo>
                <a:lnTo>
                  <a:pt x="2242" y="680"/>
                </a:lnTo>
                <a:cubicBezTo>
                  <a:pt x="2180" y="454"/>
                  <a:pt x="1973" y="288"/>
                  <a:pt x="1727" y="288"/>
                </a:cubicBezTo>
                <a:cubicBezTo>
                  <a:pt x="1455" y="288"/>
                  <a:pt x="1230" y="492"/>
                  <a:pt x="1197" y="756"/>
                </a:cubicBezTo>
                <a:lnTo>
                  <a:pt x="1064" y="756"/>
                </a:lnTo>
                <a:cubicBezTo>
                  <a:pt x="1037" y="539"/>
                  <a:pt x="880" y="363"/>
                  <a:pt x="674" y="307"/>
                </a:cubicBezTo>
                <a:lnTo>
                  <a:pt x="799" y="173"/>
                </a:lnTo>
                <a:lnTo>
                  <a:pt x="919" y="350"/>
                </a:lnTo>
                <a:cubicBezTo>
                  <a:pt x="932" y="369"/>
                  <a:pt x="953" y="380"/>
                  <a:pt x="975" y="380"/>
                </a:cubicBezTo>
                <a:cubicBezTo>
                  <a:pt x="988" y="380"/>
                  <a:pt x="1001" y="376"/>
                  <a:pt x="1012" y="368"/>
                </a:cubicBezTo>
                <a:cubicBezTo>
                  <a:pt x="1042" y="347"/>
                  <a:pt x="1050" y="306"/>
                  <a:pt x="1030" y="275"/>
                </a:cubicBezTo>
                <a:lnTo>
                  <a:pt x="863" y="30"/>
                </a:lnTo>
                <a:cubicBezTo>
                  <a:pt x="863" y="30"/>
                  <a:pt x="863" y="29"/>
                  <a:pt x="863" y="29"/>
                </a:cubicBezTo>
                <a:cubicBezTo>
                  <a:pt x="861" y="27"/>
                  <a:pt x="860" y="26"/>
                  <a:pt x="858" y="24"/>
                </a:cubicBezTo>
                <a:cubicBezTo>
                  <a:pt x="857" y="22"/>
                  <a:pt x="855" y="20"/>
                  <a:pt x="854" y="19"/>
                </a:cubicBezTo>
                <a:cubicBezTo>
                  <a:pt x="854" y="19"/>
                  <a:pt x="854" y="19"/>
                  <a:pt x="853" y="19"/>
                </a:cubicBezTo>
                <a:cubicBezTo>
                  <a:pt x="852" y="17"/>
                  <a:pt x="851" y="17"/>
                  <a:pt x="850" y="16"/>
                </a:cubicBezTo>
                <a:cubicBezTo>
                  <a:pt x="848" y="14"/>
                  <a:pt x="846" y="12"/>
                  <a:pt x="843" y="11"/>
                </a:cubicBezTo>
                <a:cubicBezTo>
                  <a:pt x="842" y="10"/>
                  <a:pt x="840" y="9"/>
                  <a:pt x="838" y="8"/>
                </a:cubicBezTo>
                <a:cubicBezTo>
                  <a:pt x="836" y="7"/>
                  <a:pt x="834" y="6"/>
                  <a:pt x="832" y="5"/>
                </a:cubicBezTo>
                <a:cubicBezTo>
                  <a:pt x="830" y="4"/>
                  <a:pt x="827" y="4"/>
                  <a:pt x="825" y="3"/>
                </a:cubicBezTo>
                <a:cubicBezTo>
                  <a:pt x="823" y="3"/>
                  <a:pt x="821" y="2"/>
                  <a:pt x="819" y="2"/>
                </a:cubicBezTo>
                <a:cubicBezTo>
                  <a:pt x="817" y="1"/>
                  <a:pt x="815" y="1"/>
                  <a:pt x="813" y="1"/>
                </a:cubicBezTo>
                <a:cubicBezTo>
                  <a:pt x="811" y="1"/>
                  <a:pt x="809" y="1"/>
                  <a:pt x="807" y="1"/>
                </a:cubicBezTo>
                <a:cubicBezTo>
                  <a:pt x="805" y="1"/>
                  <a:pt x="802" y="1"/>
                  <a:pt x="800" y="1"/>
                </a:cubicBezTo>
                <a:cubicBezTo>
                  <a:pt x="798" y="1"/>
                  <a:pt x="796" y="2"/>
                  <a:pt x="794" y="2"/>
                </a:cubicBezTo>
                <a:cubicBezTo>
                  <a:pt x="792" y="2"/>
                  <a:pt x="790" y="3"/>
                  <a:pt x="787" y="4"/>
                </a:cubicBezTo>
                <a:cubicBezTo>
                  <a:pt x="785" y="5"/>
                  <a:pt x="783" y="5"/>
                  <a:pt x="782" y="6"/>
                </a:cubicBezTo>
                <a:cubicBezTo>
                  <a:pt x="779" y="7"/>
                  <a:pt x="777" y="8"/>
                  <a:pt x="774" y="10"/>
                </a:cubicBezTo>
                <a:cubicBezTo>
                  <a:pt x="773" y="11"/>
                  <a:pt x="772" y="11"/>
                  <a:pt x="770" y="12"/>
                </a:cubicBezTo>
                <a:cubicBezTo>
                  <a:pt x="770" y="12"/>
                  <a:pt x="770" y="12"/>
                  <a:pt x="770" y="12"/>
                </a:cubicBezTo>
                <a:cubicBezTo>
                  <a:pt x="768" y="14"/>
                  <a:pt x="766" y="15"/>
                  <a:pt x="765" y="17"/>
                </a:cubicBezTo>
                <a:cubicBezTo>
                  <a:pt x="763" y="18"/>
                  <a:pt x="761" y="20"/>
                  <a:pt x="760" y="21"/>
                </a:cubicBezTo>
                <a:cubicBezTo>
                  <a:pt x="759" y="21"/>
                  <a:pt x="759" y="21"/>
                  <a:pt x="759" y="21"/>
                </a:cubicBezTo>
                <a:lnTo>
                  <a:pt x="508" y="289"/>
                </a:lnTo>
                <a:cubicBezTo>
                  <a:pt x="225" y="302"/>
                  <a:pt x="0" y="536"/>
                  <a:pt x="0" y="822"/>
                </a:cubicBezTo>
                <a:cubicBezTo>
                  <a:pt x="0" y="1117"/>
                  <a:pt x="239" y="1356"/>
                  <a:pt x="534" y="1356"/>
                </a:cubicBezTo>
                <a:cubicBezTo>
                  <a:pt x="806" y="1356"/>
                  <a:pt x="1031" y="1152"/>
                  <a:pt x="1064" y="889"/>
                </a:cubicBezTo>
                <a:lnTo>
                  <a:pt x="1197" y="889"/>
                </a:lnTo>
                <a:cubicBezTo>
                  <a:pt x="1230" y="1152"/>
                  <a:pt x="1455" y="1356"/>
                  <a:pt x="1727" y="1356"/>
                </a:cubicBezTo>
                <a:cubicBezTo>
                  <a:pt x="2011" y="1356"/>
                  <a:pt x="2243" y="1135"/>
                  <a:pt x="2260" y="856"/>
                </a:cubicBezTo>
                <a:lnTo>
                  <a:pt x="2901" y="173"/>
                </a:lnTo>
                <a:lnTo>
                  <a:pt x="3021" y="350"/>
                </a:lnTo>
                <a:cubicBezTo>
                  <a:pt x="3034" y="369"/>
                  <a:pt x="3055" y="380"/>
                  <a:pt x="3077" y="380"/>
                </a:cubicBezTo>
                <a:cubicBezTo>
                  <a:pt x="3089" y="380"/>
                  <a:pt x="3103" y="376"/>
                  <a:pt x="3114" y="368"/>
                </a:cubicBezTo>
                <a:cubicBezTo>
                  <a:pt x="3144" y="347"/>
                  <a:pt x="3152" y="306"/>
                  <a:pt x="3132" y="275"/>
                </a:cubicBezTo>
                <a:lnTo>
                  <a:pt x="2965" y="3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81" name="组合 22"/>
          <p:cNvGrpSpPr/>
          <p:nvPr userDrawn="1"/>
        </p:nvGrpSpPr>
        <p:grpSpPr>
          <a:xfrm rot="1013132">
            <a:off x="10896206" y="2815985"/>
            <a:ext cx="794889" cy="623974"/>
            <a:chOff x="3654425" y="5089525"/>
            <a:chExt cx="1860550" cy="1460500"/>
          </a:xfrm>
          <a:solidFill>
            <a:schemeClr val="bg1">
              <a:alpha val="10000"/>
            </a:schemeClr>
          </a:solidFill>
        </p:grpSpPr>
        <p:sp>
          <p:nvSpPr>
            <p:cNvPr id="185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2" name="组合 23"/>
          <p:cNvGrpSpPr/>
          <p:nvPr userDrawn="1"/>
        </p:nvGrpSpPr>
        <p:grpSpPr>
          <a:xfrm>
            <a:off x="11093096" y="1325207"/>
            <a:ext cx="1301704" cy="1299270"/>
            <a:chOff x="6262688" y="5170488"/>
            <a:chExt cx="1697038" cy="1693863"/>
          </a:xfrm>
          <a:solidFill>
            <a:schemeClr val="bg1">
              <a:alpha val="10000"/>
            </a:schemeClr>
          </a:solidFill>
        </p:grpSpPr>
        <p:sp>
          <p:nvSpPr>
            <p:cNvPr id="183" name="Freeform 19"/>
            <p:cNvSpPr>
              <a:spLocks noEditPoints="1"/>
            </p:cNvSpPr>
            <p:nvPr/>
          </p:nvSpPr>
          <p:spPr bwMode="auto">
            <a:xfrm>
              <a:off x="6262688" y="5170488"/>
              <a:ext cx="1697038" cy="1693863"/>
            </a:xfrm>
            <a:custGeom>
              <a:avLst/>
              <a:gdLst>
                <a:gd name="T0" fmla="*/ 1760 w 2284"/>
                <a:gd name="T1" fmla="*/ 1142 h 2284"/>
                <a:gd name="T2" fmla="*/ 1919 w 2284"/>
                <a:gd name="T3" fmla="*/ 1406 h 2284"/>
                <a:gd name="T4" fmla="*/ 1756 w 2284"/>
                <a:gd name="T5" fmla="*/ 1940 h 2284"/>
                <a:gd name="T6" fmla="*/ 1878 w 2284"/>
                <a:gd name="T7" fmla="*/ 1506 h 2284"/>
                <a:gd name="T8" fmla="*/ 1433 w 2284"/>
                <a:gd name="T9" fmla="*/ 1845 h 2284"/>
                <a:gd name="T10" fmla="*/ 1496 w 2284"/>
                <a:gd name="T11" fmla="*/ 1592 h 2284"/>
                <a:gd name="T12" fmla="*/ 1142 w 2284"/>
                <a:gd name="T13" fmla="*/ 2204 h 2284"/>
                <a:gd name="T14" fmla="*/ 1405 w 2284"/>
                <a:gd name="T15" fmla="*/ 1921 h 2284"/>
                <a:gd name="T16" fmla="*/ 787 w 2284"/>
                <a:gd name="T17" fmla="*/ 1592 h 2284"/>
                <a:gd name="T18" fmla="*/ 850 w 2284"/>
                <a:gd name="T19" fmla="*/ 1845 h 2284"/>
                <a:gd name="T20" fmla="*/ 528 w 2284"/>
                <a:gd name="T21" fmla="*/ 1940 h 2284"/>
                <a:gd name="T22" fmla="*/ 704 w 2284"/>
                <a:gd name="T23" fmla="*/ 1580 h 2284"/>
                <a:gd name="T24" fmla="*/ 80 w 2284"/>
                <a:gd name="T25" fmla="*/ 1143 h 2284"/>
                <a:gd name="T26" fmla="*/ 523 w 2284"/>
                <a:gd name="T27" fmla="*/ 1142 h 2284"/>
                <a:gd name="T28" fmla="*/ 676 w 2284"/>
                <a:gd name="T29" fmla="*/ 950 h 2284"/>
                <a:gd name="T30" fmla="*/ 439 w 2284"/>
                <a:gd name="T31" fmla="*/ 851 h 2284"/>
                <a:gd name="T32" fmla="*/ 676 w 2284"/>
                <a:gd name="T33" fmla="*/ 1335 h 2284"/>
                <a:gd name="T34" fmla="*/ 438 w 2284"/>
                <a:gd name="T35" fmla="*/ 1434 h 2284"/>
                <a:gd name="T36" fmla="*/ 670 w 2284"/>
                <a:gd name="T37" fmla="*/ 1204 h 2284"/>
                <a:gd name="T38" fmla="*/ 670 w 2284"/>
                <a:gd name="T39" fmla="*/ 1080 h 2284"/>
                <a:gd name="T40" fmla="*/ 391 w 2284"/>
                <a:gd name="T41" fmla="*/ 392 h 2284"/>
                <a:gd name="T42" fmla="*/ 778 w 2284"/>
                <a:gd name="T43" fmla="*/ 407 h 2284"/>
                <a:gd name="T44" fmla="*/ 391 w 2284"/>
                <a:gd name="T45" fmla="*/ 392 h 2284"/>
                <a:gd name="T46" fmla="*/ 1074 w 2284"/>
                <a:gd name="T47" fmla="*/ 574 h 2284"/>
                <a:gd name="T48" fmla="*/ 850 w 2284"/>
                <a:gd name="T49" fmla="*/ 440 h 2284"/>
                <a:gd name="T50" fmla="*/ 1405 w 2284"/>
                <a:gd name="T51" fmla="*/ 364 h 2284"/>
                <a:gd name="T52" fmla="*/ 1142 w 2284"/>
                <a:gd name="T53" fmla="*/ 80 h 2284"/>
                <a:gd name="T54" fmla="*/ 1335 w 2284"/>
                <a:gd name="T55" fmla="*/ 677 h 2284"/>
                <a:gd name="T56" fmla="*/ 1496 w 2284"/>
                <a:gd name="T57" fmla="*/ 693 h 2284"/>
                <a:gd name="T58" fmla="*/ 1509 w 2284"/>
                <a:gd name="T59" fmla="*/ 775 h 2284"/>
                <a:gd name="T60" fmla="*/ 1431 w 2284"/>
                <a:gd name="T61" fmla="*/ 765 h 2284"/>
                <a:gd name="T62" fmla="*/ 1142 w 2284"/>
                <a:gd name="T63" fmla="*/ 623 h 2284"/>
                <a:gd name="T64" fmla="*/ 1081 w 2284"/>
                <a:gd name="T65" fmla="*/ 671 h 2284"/>
                <a:gd name="T66" fmla="*/ 774 w 2284"/>
                <a:gd name="T67" fmla="*/ 775 h 2284"/>
                <a:gd name="T68" fmla="*/ 764 w 2284"/>
                <a:gd name="T69" fmla="*/ 853 h 2284"/>
                <a:gd name="T70" fmla="*/ 774 w 2284"/>
                <a:gd name="T71" fmla="*/ 1510 h 2284"/>
                <a:gd name="T72" fmla="*/ 852 w 2284"/>
                <a:gd name="T73" fmla="*/ 1520 h 2284"/>
                <a:gd name="T74" fmla="*/ 1142 w 2284"/>
                <a:gd name="T75" fmla="*/ 1662 h 2284"/>
                <a:gd name="T76" fmla="*/ 1203 w 2284"/>
                <a:gd name="T77" fmla="*/ 1614 h 2284"/>
                <a:gd name="T78" fmla="*/ 1509 w 2284"/>
                <a:gd name="T79" fmla="*/ 1510 h 2284"/>
                <a:gd name="T80" fmla="*/ 1519 w 2284"/>
                <a:gd name="T81" fmla="*/ 1432 h 2284"/>
                <a:gd name="T82" fmla="*/ 1302 w 2284"/>
                <a:gd name="T83" fmla="*/ 1530 h 2284"/>
                <a:gd name="T84" fmla="*/ 864 w 2284"/>
                <a:gd name="T85" fmla="*/ 1420 h 2284"/>
                <a:gd name="T86" fmla="*/ 754 w 2284"/>
                <a:gd name="T87" fmla="*/ 982 h 2284"/>
                <a:gd name="T88" fmla="*/ 1142 w 2284"/>
                <a:gd name="T89" fmla="*/ 750 h 2284"/>
                <a:gd name="T90" fmla="*/ 1529 w 2284"/>
                <a:gd name="T91" fmla="*/ 982 h 2284"/>
                <a:gd name="T92" fmla="*/ 1419 w 2284"/>
                <a:gd name="T93" fmla="*/ 1420 h 2284"/>
                <a:gd name="T94" fmla="*/ 1607 w 2284"/>
                <a:gd name="T95" fmla="*/ 950 h 2284"/>
                <a:gd name="T96" fmla="*/ 1710 w 2284"/>
                <a:gd name="T97" fmla="*/ 1075 h 2284"/>
                <a:gd name="T98" fmla="*/ 1845 w 2284"/>
                <a:gd name="T99" fmla="*/ 1434 h 2284"/>
                <a:gd name="T100" fmla="*/ 1711 w 2284"/>
                <a:gd name="T101" fmla="*/ 1210 h 2284"/>
                <a:gd name="T102" fmla="*/ 1661 w 2284"/>
                <a:gd name="T103" fmla="*/ 1142 h 2284"/>
                <a:gd name="T104" fmla="*/ 1613 w 2284"/>
                <a:gd name="T105" fmla="*/ 1080 h 2284"/>
                <a:gd name="T106" fmla="*/ 1893 w 2284"/>
                <a:gd name="T107" fmla="*/ 392 h 2284"/>
                <a:gd name="T108" fmla="*/ 1505 w 2284"/>
                <a:gd name="T109" fmla="*/ 407 h 2284"/>
                <a:gd name="T110" fmla="*/ 1952 w 2284"/>
                <a:gd name="T111" fmla="*/ 807 h 2284"/>
                <a:gd name="T112" fmla="*/ 1477 w 2284"/>
                <a:gd name="T113" fmla="*/ 332 h 2284"/>
                <a:gd name="T114" fmla="*/ 528 w 2284"/>
                <a:gd name="T115" fmla="*/ 265 h 2284"/>
                <a:gd name="T116" fmla="*/ 0 w 2284"/>
                <a:gd name="T117" fmla="*/ 1143 h 2284"/>
                <a:gd name="T118" fmla="*/ 528 w 2284"/>
                <a:gd name="T119" fmla="*/ 2020 h 2284"/>
                <a:gd name="T120" fmla="*/ 1477 w 2284"/>
                <a:gd name="T121" fmla="*/ 1953 h 2284"/>
                <a:gd name="T122" fmla="*/ 1952 w 2284"/>
                <a:gd name="T123" fmla="*/ 1478 h 2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4" h="2284">
                  <a:moveTo>
                    <a:pt x="1919" y="1406"/>
                  </a:moveTo>
                  <a:lnTo>
                    <a:pt x="1919" y="1406"/>
                  </a:lnTo>
                  <a:cubicBezTo>
                    <a:pt x="1878" y="1322"/>
                    <a:pt x="1825" y="1233"/>
                    <a:pt x="1760" y="1142"/>
                  </a:cubicBezTo>
                  <a:cubicBezTo>
                    <a:pt x="1824" y="1053"/>
                    <a:pt x="1878" y="965"/>
                    <a:pt x="1920" y="879"/>
                  </a:cubicBezTo>
                  <a:cubicBezTo>
                    <a:pt x="2100" y="953"/>
                    <a:pt x="2204" y="1049"/>
                    <a:pt x="2204" y="1143"/>
                  </a:cubicBezTo>
                  <a:cubicBezTo>
                    <a:pt x="2204" y="1236"/>
                    <a:pt x="2100" y="1332"/>
                    <a:pt x="1919" y="1406"/>
                  </a:cubicBezTo>
                  <a:close/>
                  <a:moveTo>
                    <a:pt x="1893" y="1893"/>
                  </a:moveTo>
                  <a:lnTo>
                    <a:pt x="1893" y="1893"/>
                  </a:lnTo>
                  <a:cubicBezTo>
                    <a:pt x="1862" y="1924"/>
                    <a:pt x="1816" y="1940"/>
                    <a:pt x="1756" y="1940"/>
                  </a:cubicBezTo>
                  <a:cubicBezTo>
                    <a:pt x="1684" y="1940"/>
                    <a:pt x="1599" y="1918"/>
                    <a:pt x="1505" y="1878"/>
                  </a:cubicBezTo>
                  <a:cubicBezTo>
                    <a:pt x="1536" y="1790"/>
                    <a:pt x="1561" y="1689"/>
                    <a:pt x="1579" y="1580"/>
                  </a:cubicBezTo>
                  <a:cubicBezTo>
                    <a:pt x="1689" y="1562"/>
                    <a:pt x="1789" y="1537"/>
                    <a:pt x="1878" y="1506"/>
                  </a:cubicBezTo>
                  <a:cubicBezTo>
                    <a:pt x="1954" y="1686"/>
                    <a:pt x="1959" y="1828"/>
                    <a:pt x="1893" y="1893"/>
                  </a:cubicBezTo>
                  <a:close/>
                  <a:moveTo>
                    <a:pt x="1433" y="1845"/>
                  </a:moveTo>
                  <a:lnTo>
                    <a:pt x="1433" y="1845"/>
                  </a:lnTo>
                  <a:cubicBezTo>
                    <a:pt x="1361" y="1809"/>
                    <a:pt x="1286" y="1764"/>
                    <a:pt x="1210" y="1711"/>
                  </a:cubicBezTo>
                  <a:cubicBezTo>
                    <a:pt x="1251" y="1679"/>
                    <a:pt x="1293" y="1644"/>
                    <a:pt x="1335" y="1608"/>
                  </a:cubicBezTo>
                  <a:cubicBezTo>
                    <a:pt x="1390" y="1604"/>
                    <a:pt x="1444" y="1599"/>
                    <a:pt x="1496" y="1592"/>
                  </a:cubicBezTo>
                  <a:cubicBezTo>
                    <a:pt x="1480" y="1686"/>
                    <a:pt x="1458" y="1771"/>
                    <a:pt x="1433" y="1845"/>
                  </a:cubicBezTo>
                  <a:close/>
                  <a:moveTo>
                    <a:pt x="1142" y="2204"/>
                  </a:moveTo>
                  <a:lnTo>
                    <a:pt x="1142" y="2204"/>
                  </a:lnTo>
                  <a:cubicBezTo>
                    <a:pt x="1049" y="2204"/>
                    <a:pt x="952" y="2101"/>
                    <a:pt x="878" y="1921"/>
                  </a:cubicBezTo>
                  <a:cubicBezTo>
                    <a:pt x="963" y="1879"/>
                    <a:pt x="1052" y="1825"/>
                    <a:pt x="1142" y="1761"/>
                  </a:cubicBezTo>
                  <a:cubicBezTo>
                    <a:pt x="1231" y="1825"/>
                    <a:pt x="1320" y="1879"/>
                    <a:pt x="1405" y="1921"/>
                  </a:cubicBezTo>
                  <a:cubicBezTo>
                    <a:pt x="1331" y="2101"/>
                    <a:pt x="1235" y="2204"/>
                    <a:pt x="1142" y="2204"/>
                  </a:cubicBezTo>
                  <a:close/>
                  <a:moveTo>
                    <a:pt x="787" y="1592"/>
                  </a:moveTo>
                  <a:lnTo>
                    <a:pt x="787" y="1592"/>
                  </a:lnTo>
                  <a:cubicBezTo>
                    <a:pt x="839" y="1599"/>
                    <a:pt x="893" y="1604"/>
                    <a:pt x="949" y="1608"/>
                  </a:cubicBezTo>
                  <a:cubicBezTo>
                    <a:pt x="990" y="1644"/>
                    <a:pt x="1032" y="1679"/>
                    <a:pt x="1074" y="1711"/>
                  </a:cubicBezTo>
                  <a:cubicBezTo>
                    <a:pt x="997" y="1764"/>
                    <a:pt x="922" y="1809"/>
                    <a:pt x="850" y="1845"/>
                  </a:cubicBezTo>
                  <a:cubicBezTo>
                    <a:pt x="825" y="1771"/>
                    <a:pt x="804" y="1686"/>
                    <a:pt x="787" y="1592"/>
                  </a:cubicBezTo>
                  <a:close/>
                  <a:moveTo>
                    <a:pt x="528" y="1940"/>
                  </a:moveTo>
                  <a:lnTo>
                    <a:pt x="528" y="1940"/>
                  </a:lnTo>
                  <a:cubicBezTo>
                    <a:pt x="468" y="1940"/>
                    <a:pt x="421" y="1924"/>
                    <a:pt x="391" y="1893"/>
                  </a:cubicBezTo>
                  <a:cubicBezTo>
                    <a:pt x="325" y="1828"/>
                    <a:pt x="330" y="1686"/>
                    <a:pt x="405" y="1506"/>
                  </a:cubicBezTo>
                  <a:cubicBezTo>
                    <a:pt x="494" y="1537"/>
                    <a:pt x="595" y="1562"/>
                    <a:pt x="704" y="1580"/>
                  </a:cubicBezTo>
                  <a:cubicBezTo>
                    <a:pt x="722" y="1689"/>
                    <a:pt x="747" y="1790"/>
                    <a:pt x="778" y="1878"/>
                  </a:cubicBezTo>
                  <a:cubicBezTo>
                    <a:pt x="685" y="1918"/>
                    <a:pt x="599" y="1940"/>
                    <a:pt x="528" y="1940"/>
                  </a:cubicBezTo>
                  <a:close/>
                  <a:moveTo>
                    <a:pt x="80" y="1143"/>
                  </a:moveTo>
                  <a:lnTo>
                    <a:pt x="80" y="1143"/>
                  </a:lnTo>
                  <a:cubicBezTo>
                    <a:pt x="80" y="1049"/>
                    <a:pt x="183" y="953"/>
                    <a:pt x="364" y="879"/>
                  </a:cubicBezTo>
                  <a:cubicBezTo>
                    <a:pt x="406" y="965"/>
                    <a:pt x="459" y="1053"/>
                    <a:pt x="523" y="1142"/>
                  </a:cubicBezTo>
                  <a:cubicBezTo>
                    <a:pt x="458" y="1233"/>
                    <a:pt x="405" y="1322"/>
                    <a:pt x="364" y="1406"/>
                  </a:cubicBezTo>
                  <a:cubicBezTo>
                    <a:pt x="183" y="1332"/>
                    <a:pt x="80" y="1236"/>
                    <a:pt x="80" y="1143"/>
                  </a:cubicBezTo>
                  <a:close/>
                  <a:moveTo>
                    <a:pt x="676" y="950"/>
                  </a:moveTo>
                  <a:lnTo>
                    <a:pt x="676" y="950"/>
                  </a:lnTo>
                  <a:cubicBezTo>
                    <a:pt x="639" y="991"/>
                    <a:pt x="605" y="1033"/>
                    <a:pt x="573" y="1075"/>
                  </a:cubicBezTo>
                  <a:cubicBezTo>
                    <a:pt x="520" y="999"/>
                    <a:pt x="475" y="924"/>
                    <a:pt x="439" y="851"/>
                  </a:cubicBezTo>
                  <a:cubicBezTo>
                    <a:pt x="514" y="826"/>
                    <a:pt x="598" y="804"/>
                    <a:pt x="692" y="788"/>
                  </a:cubicBezTo>
                  <a:cubicBezTo>
                    <a:pt x="685" y="840"/>
                    <a:pt x="680" y="894"/>
                    <a:pt x="676" y="950"/>
                  </a:cubicBezTo>
                  <a:close/>
                  <a:moveTo>
                    <a:pt x="676" y="1335"/>
                  </a:moveTo>
                  <a:lnTo>
                    <a:pt x="676" y="1335"/>
                  </a:lnTo>
                  <a:cubicBezTo>
                    <a:pt x="680" y="1391"/>
                    <a:pt x="685" y="1445"/>
                    <a:pt x="692" y="1497"/>
                  </a:cubicBezTo>
                  <a:cubicBezTo>
                    <a:pt x="598" y="1481"/>
                    <a:pt x="513" y="1459"/>
                    <a:pt x="438" y="1434"/>
                  </a:cubicBezTo>
                  <a:cubicBezTo>
                    <a:pt x="473" y="1363"/>
                    <a:pt x="518" y="1288"/>
                    <a:pt x="573" y="1210"/>
                  </a:cubicBezTo>
                  <a:cubicBezTo>
                    <a:pt x="605" y="1252"/>
                    <a:pt x="640" y="1294"/>
                    <a:pt x="676" y="1335"/>
                  </a:cubicBezTo>
                  <a:close/>
                  <a:moveTo>
                    <a:pt x="670" y="1204"/>
                  </a:moveTo>
                  <a:lnTo>
                    <a:pt x="670" y="1204"/>
                  </a:lnTo>
                  <a:cubicBezTo>
                    <a:pt x="654" y="1183"/>
                    <a:pt x="637" y="1163"/>
                    <a:pt x="622" y="1142"/>
                  </a:cubicBezTo>
                  <a:cubicBezTo>
                    <a:pt x="637" y="1122"/>
                    <a:pt x="653" y="1101"/>
                    <a:pt x="670" y="1080"/>
                  </a:cubicBezTo>
                  <a:cubicBezTo>
                    <a:pt x="670" y="1101"/>
                    <a:pt x="669" y="1122"/>
                    <a:pt x="669" y="1143"/>
                  </a:cubicBezTo>
                  <a:cubicBezTo>
                    <a:pt x="669" y="1163"/>
                    <a:pt x="670" y="1184"/>
                    <a:pt x="670" y="1204"/>
                  </a:cubicBezTo>
                  <a:close/>
                  <a:moveTo>
                    <a:pt x="391" y="392"/>
                  </a:moveTo>
                  <a:lnTo>
                    <a:pt x="391" y="392"/>
                  </a:lnTo>
                  <a:cubicBezTo>
                    <a:pt x="421" y="361"/>
                    <a:pt x="468" y="345"/>
                    <a:pt x="528" y="345"/>
                  </a:cubicBezTo>
                  <a:cubicBezTo>
                    <a:pt x="599" y="345"/>
                    <a:pt x="685" y="367"/>
                    <a:pt x="778" y="407"/>
                  </a:cubicBezTo>
                  <a:cubicBezTo>
                    <a:pt x="747" y="495"/>
                    <a:pt x="722" y="596"/>
                    <a:pt x="704" y="705"/>
                  </a:cubicBezTo>
                  <a:cubicBezTo>
                    <a:pt x="595" y="723"/>
                    <a:pt x="494" y="748"/>
                    <a:pt x="406" y="779"/>
                  </a:cubicBezTo>
                  <a:cubicBezTo>
                    <a:pt x="330" y="599"/>
                    <a:pt x="324" y="458"/>
                    <a:pt x="391" y="392"/>
                  </a:cubicBezTo>
                  <a:close/>
                  <a:moveTo>
                    <a:pt x="850" y="440"/>
                  </a:moveTo>
                  <a:lnTo>
                    <a:pt x="850" y="440"/>
                  </a:lnTo>
                  <a:cubicBezTo>
                    <a:pt x="922" y="476"/>
                    <a:pt x="997" y="521"/>
                    <a:pt x="1074" y="574"/>
                  </a:cubicBezTo>
                  <a:cubicBezTo>
                    <a:pt x="1032" y="606"/>
                    <a:pt x="990" y="641"/>
                    <a:pt x="949" y="677"/>
                  </a:cubicBezTo>
                  <a:cubicBezTo>
                    <a:pt x="893" y="681"/>
                    <a:pt x="839" y="686"/>
                    <a:pt x="787" y="693"/>
                  </a:cubicBezTo>
                  <a:cubicBezTo>
                    <a:pt x="804" y="599"/>
                    <a:pt x="825" y="514"/>
                    <a:pt x="850" y="440"/>
                  </a:cubicBezTo>
                  <a:close/>
                  <a:moveTo>
                    <a:pt x="1142" y="80"/>
                  </a:moveTo>
                  <a:lnTo>
                    <a:pt x="1142" y="80"/>
                  </a:lnTo>
                  <a:cubicBezTo>
                    <a:pt x="1235" y="80"/>
                    <a:pt x="1331" y="184"/>
                    <a:pt x="1405" y="364"/>
                  </a:cubicBezTo>
                  <a:cubicBezTo>
                    <a:pt x="1320" y="406"/>
                    <a:pt x="1231" y="460"/>
                    <a:pt x="1142" y="524"/>
                  </a:cubicBezTo>
                  <a:cubicBezTo>
                    <a:pt x="1052" y="460"/>
                    <a:pt x="963" y="406"/>
                    <a:pt x="878" y="364"/>
                  </a:cubicBezTo>
                  <a:cubicBezTo>
                    <a:pt x="952" y="184"/>
                    <a:pt x="1049" y="80"/>
                    <a:pt x="1142" y="80"/>
                  </a:cubicBezTo>
                  <a:close/>
                  <a:moveTo>
                    <a:pt x="1496" y="693"/>
                  </a:moveTo>
                  <a:lnTo>
                    <a:pt x="1496" y="693"/>
                  </a:lnTo>
                  <a:cubicBezTo>
                    <a:pt x="1444" y="686"/>
                    <a:pt x="1390" y="681"/>
                    <a:pt x="1335" y="677"/>
                  </a:cubicBezTo>
                  <a:cubicBezTo>
                    <a:pt x="1293" y="641"/>
                    <a:pt x="1251" y="606"/>
                    <a:pt x="1210" y="574"/>
                  </a:cubicBezTo>
                  <a:cubicBezTo>
                    <a:pt x="1286" y="521"/>
                    <a:pt x="1361" y="476"/>
                    <a:pt x="1433" y="440"/>
                  </a:cubicBezTo>
                  <a:cubicBezTo>
                    <a:pt x="1458" y="514"/>
                    <a:pt x="1480" y="599"/>
                    <a:pt x="1496" y="693"/>
                  </a:cubicBezTo>
                  <a:close/>
                  <a:moveTo>
                    <a:pt x="1431" y="765"/>
                  </a:moveTo>
                  <a:lnTo>
                    <a:pt x="1431" y="765"/>
                  </a:lnTo>
                  <a:cubicBezTo>
                    <a:pt x="1458" y="768"/>
                    <a:pt x="1484" y="771"/>
                    <a:pt x="1509" y="775"/>
                  </a:cubicBezTo>
                  <a:cubicBezTo>
                    <a:pt x="1513" y="800"/>
                    <a:pt x="1516" y="826"/>
                    <a:pt x="1519" y="853"/>
                  </a:cubicBezTo>
                  <a:cubicBezTo>
                    <a:pt x="1505" y="838"/>
                    <a:pt x="1490" y="823"/>
                    <a:pt x="1476" y="809"/>
                  </a:cubicBezTo>
                  <a:cubicBezTo>
                    <a:pt x="1461" y="794"/>
                    <a:pt x="1446" y="779"/>
                    <a:pt x="1431" y="765"/>
                  </a:cubicBezTo>
                  <a:close/>
                  <a:moveTo>
                    <a:pt x="1081" y="671"/>
                  </a:moveTo>
                  <a:lnTo>
                    <a:pt x="1081" y="671"/>
                  </a:lnTo>
                  <a:cubicBezTo>
                    <a:pt x="1101" y="655"/>
                    <a:pt x="1121" y="639"/>
                    <a:pt x="1142" y="623"/>
                  </a:cubicBezTo>
                  <a:cubicBezTo>
                    <a:pt x="1162" y="639"/>
                    <a:pt x="1182" y="655"/>
                    <a:pt x="1203" y="671"/>
                  </a:cubicBezTo>
                  <a:cubicBezTo>
                    <a:pt x="1182" y="670"/>
                    <a:pt x="1162" y="670"/>
                    <a:pt x="1142" y="670"/>
                  </a:cubicBezTo>
                  <a:cubicBezTo>
                    <a:pt x="1121" y="670"/>
                    <a:pt x="1101" y="670"/>
                    <a:pt x="1081" y="671"/>
                  </a:cubicBezTo>
                  <a:close/>
                  <a:moveTo>
                    <a:pt x="764" y="853"/>
                  </a:moveTo>
                  <a:lnTo>
                    <a:pt x="764" y="853"/>
                  </a:lnTo>
                  <a:cubicBezTo>
                    <a:pt x="767" y="826"/>
                    <a:pt x="770" y="800"/>
                    <a:pt x="774" y="775"/>
                  </a:cubicBezTo>
                  <a:cubicBezTo>
                    <a:pt x="799" y="771"/>
                    <a:pt x="826" y="768"/>
                    <a:pt x="852" y="765"/>
                  </a:cubicBezTo>
                  <a:cubicBezTo>
                    <a:pt x="837" y="779"/>
                    <a:pt x="822" y="794"/>
                    <a:pt x="808" y="809"/>
                  </a:cubicBezTo>
                  <a:cubicBezTo>
                    <a:pt x="793" y="823"/>
                    <a:pt x="779" y="838"/>
                    <a:pt x="764" y="853"/>
                  </a:cubicBezTo>
                  <a:close/>
                  <a:moveTo>
                    <a:pt x="852" y="1520"/>
                  </a:moveTo>
                  <a:lnTo>
                    <a:pt x="852" y="1520"/>
                  </a:lnTo>
                  <a:cubicBezTo>
                    <a:pt x="826" y="1517"/>
                    <a:pt x="799" y="1514"/>
                    <a:pt x="774" y="1510"/>
                  </a:cubicBezTo>
                  <a:cubicBezTo>
                    <a:pt x="770" y="1485"/>
                    <a:pt x="767" y="1459"/>
                    <a:pt x="764" y="1432"/>
                  </a:cubicBezTo>
                  <a:cubicBezTo>
                    <a:pt x="779" y="1447"/>
                    <a:pt x="793" y="1462"/>
                    <a:pt x="808" y="1476"/>
                  </a:cubicBezTo>
                  <a:cubicBezTo>
                    <a:pt x="822" y="1491"/>
                    <a:pt x="837" y="1506"/>
                    <a:pt x="852" y="1520"/>
                  </a:cubicBezTo>
                  <a:close/>
                  <a:moveTo>
                    <a:pt x="1203" y="1614"/>
                  </a:moveTo>
                  <a:lnTo>
                    <a:pt x="1203" y="1614"/>
                  </a:lnTo>
                  <a:cubicBezTo>
                    <a:pt x="1182" y="1630"/>
                    <a:pt x="1162" y="1646"/>
                    <a:pt x="1142" y="1662"/>
                  </a:cubicBezTo>
                  <a:cubicBezTo>
                    <a:pt x="1121" y="1646"/>
                    <a:pt x="1101" y="1630"/>
                    <a:pt x="1081" y="1614"/>
                  </a:cubicBezTo>
                  <a:cubicBezTo>
                    <a:pt x="1101" y="1615"/>
                    <a:pt x="1121" y="1615"/>
                    <a:pt x="1142" y="1615"/>
                  </a:cubicBezTo>
                  <a:cubicBezTo>
                    <a:pt x="1162" y="1615"/>
                    <a:pt x="1182" y="1615"/>
                    <a:pt x="1203" y="1614"/>
                  </a:cubicBezTo>
                  <a:close/>
                  <a:moveTo>
                    <a:pt x="1519" y="1432"/>
                  </a:moveTo>
                  <a:lnTo>
                    <a:pt x="1519" y="1432"/>
                  </a:lnTo>
                  <a:cubicBezTo>
                    <a:pt x="1516" y="1459"/>
                    <a:pt x="1513" y="1485"/>
                    <a:pt x="1509" y="1510"/>
                  </a:cubicBezTo>
                  <a:cubicBezTo>
                    <a:pt x="1484" y="1514"/>
                    <a:pt x="1458" y="1517"/>
                    <a:pt x="1431" y="1520"/>
                  </a:cubicBezTo>
                  <a:cubicBezTo>
                    <a:pt x="1446" y="1506"/>
                    <a:pt x="1461" y="1491"/>
                    <a:pt x="1476" y="1476"/>
                  </a:cubicBezTo>
                  <a:cubicBezTo>
                    <a:pt x="1490" y="1462"/>
                    <a:pt x="1505" y="1447"/>
                    <a:pt x="1519" y="1432"/>
                  </a:cubicBezTo>
                  <a:close/>
                  <a:moveTo>
                    <a:pt x="1419" y="1420"/>
                  </a:moveTo>
                  <a:lnTo>
                    <a:pt x="1419" y="1420"/>
                  </a:lnTo>
                  <a:cubicBezTo>
                    <a:pt x="1381" y="1458"/>
                    <a:pt x="1342" y="1495"/>
                    <a:pt x="1302" y="1530"/>
                  </a:cubicBezTo>
                  <a:cubicBezTo>
                    <a:pt x="1250" y="1533"/>
                    <a:pt x="1197" y="1535"/>
                    <a:pt x="1142" y="1535"/>
                  </a:cubicBezTo>
                  <a:cubicBezTo>
                    <a:pt x="1087" y="1535"/>
                    <a:pt x="1033" y="1533"/>
                    <a:pt x="981" y="1530"/>
                  </a:cubicBezTo>
                  <a:cubicBezTo>
                    <a:pt x="942" y="1495"/>
                    <a:pt x="903" y="1458"/>
                    <a:pt x="864" y="1420"/>
                  </a:cubicBezTo>
                  <a:cubicBezTo>
                    <a:pt x="826" y="1381"/>
                    <a:pt x="789" y="1342"/>
                    <a:pt x="754" y="1303"/>
                  </a:cubicBezTo>
                  <a:cubicBezTo>
                    <a:pt x="751" y="1251"/>
                    <a:pt x="749" y="1198"/>
                    <a:pt x="749" y="1143"/>
                  </a:cubicBezTo>
                  <a:cubicBezTo>
                    <a:pt x="749" y="1087"/>
                    <a:pt x="751" y="1034"/>
                    <a:pt x="754" y="982"/>
                  </a:cubicBezTo>
                  <a:cubicBezTo>
                    <a:pt x="789" y="943"/>
                    <a:pt x="825" y="904"/>
                    <a:pt x="864" y="865"/>
                  </a:cubicBezTo>
                  <a:cubicBezTo>
                    <a:pt x="903" y="827"/>
                    <a:pt x="942" y="790"/>
                    <a:pt x="981" y="755"/>
                  </a:cubicBezTo>
                  <a:cubicBezTo>
                    <a:pt x="1033" y="752"/>
                    <a:pt x="1087" y="750"/>
                    <a:pt x="1142" y="750"/>
                  </a:cubicBezTo>
                  <a:cubicBezTo>
                    <a:pt x="1197" y="750"/>
                    <a:pt x="1250" y="752"/>
                    <a:pt x="1302" y="755"/>
                  </a:cubicBezTo>
                  <a:cubicBezTo>
                    <a:pt x="1342" y="790"/>
                    <a:pt x="1381" y="827"/>
                    <a:pt x="1419" y="865"/>
                  </a:cubicBezTo>
                  <a:cubicBezTo>
                    <a:pt x="1458" y="904"/>
                    <a:pt x="1495" y="943"/>
                    <a:pt x="1529" y="982"/>
                  </a:cubicBezTo>
                  <a:cubicBezTo>
                    <a:pt x="1532" y="1034"/>
                    <a:pt x="1534" y="1087"/>
                    <a:pt x="1534" y="1143"/>
                  </a:cubicBezTo>
                  <a:cubicBezTo>
                    <a:pt x="1534" y="1198"/>
                    <a:pt x="1532" y="1251"/>
                    <a:pt x="1529" y="1303"/>
                  </a:cubicBezTo>
                  <a:cubicBezTo>
                    <a:pt x="1494" y="1342"/>
                    <a:pt x="1457" y="1381"/>
                    <a:pt x="1419" y="1420"/>
                  </a:cubicBezTo>
                  <a:close/>
                  <a:moveTo>
                    <a:pt x="1710" y="1075"/>
                  </a:moveTo>
                  <a:lnTo>
                    <a:pt x="1710" y="1075"/>
                  </a:lnTo>
                  <a:cubicBezTo>
                    <a:pt x="1678" y="1033"/>
                    <a:pt x="1644" y="991"/>
                    <a:pt x="1607" y="950"/>
                  </a:cubicBezTo>
                  <a:cubicBezTo>
                    <a:pt x="1604" y="894"/>
                    <a:pt x="1598" y="840"/>
                    <a:pt x="1591" y="788"/>
                  </a:cubicBezTo>
                  <a:cubicBezTo>
                    <a:pt x="1685" y="804"/>
                    <a:pt x="1770" y="826"/>
                    <a:pt x="1844" y="851"/>
                  </a:cubicBezTo>
                  <a:cubicBezTo>
                    <a:pt x="1808" y="924"/>
                    <a:pt x="1763" y="999"/>
                    <a:pt x="1710" y="1075"/>
                  </a:cubicBezTo>
                  <a:close/>
                  <a:moveTo>
                    <a:pt x="1711" y="1210"/>
                  </a:moveTo>
                  <a:lnTo>
                    <a:pt x="1711" y="1210"/>
                  </a:lnTo>
                  <a:cubicBezTo>
                    <a:pt x="1765" y="1288"/>
                    <a:pt x="1810" y="1363"/>
                    <a:pt x="1845" y="1434"/>
                  </a:cubicBezTo>
                  <a:cubicBezTo>
                    <a:pt x="1770" y="1459"/>
                    <a:pt x="1685" y="1481"/>
                    <a:pt x="1591" y="1497"/>
                  </a:cubicBezTo>
                  <a:cubicBezTo>
                    <a:pt x="1598" y="1445"/>
                    <a:pt x="1604" y="1391"/>
                    <a:pt x="1607" y="1335"/>
                  </a:cubicBezTo>
                  <a:cubicBezTo>
                    <a:pt x="1644" y="1294"/>
                    <a:pt x="1678" y="1252"/>
                    <a:pt x="1711" y="1210"/>
                  </a:cubicBezTo>
                  <a:close/>
                  <a:moveTo>
                    <a:pt x="1613" y="1080"/>
                  </a:moveTo>
                  <a:lnTo>
                    <a:pt x="1613" y="1080"/>
                  </a:lnTo>
                  <a:cubicBezTo>
                    <a:pt x="1630" y="1101"/>
                    <a:pt x="1646" y="1122"/>
                    <a:pt x="1661" y="1142"/>
                  </a:cubicBezTo>
                  <a:cubicBezTo>
                    <a:pt x="1646" y="1163"/>
                    <a:pt x="1630" y="1183"/>
                    <a:pt x="1613" y="1204"/>
                  </a:cubicBezTo>
                  <a:cubicBezTo>
                    <a:pt x="1614" y="1184"/>
                    <a:pt x="1614" y="1163"/>
                    <a:pt x="1614" y="1143"/>
                  </a:cubicBezTo>
                  <a:cubicBezTo>
                    <a:pt x="1614" y="1122"/>
                    <a:pt x="1614" y="1101"/>
                    <a:pt x="1613" y="1080"/>
                  </a:cubicBezTo>
                  <a:close/>
                  <a:moveTo>
                    <a:pt x="1756" y="345"/>
                  </a:moveTo>
                  <a:lnTo>
                    <a:pt x="1756" y="345"/>
                  </a:lnTo>
                  <a:cubicBezTo>
                    <a:pt x="1816" y="345"/>
                    <a:pt x="1862" y="361"/>
                    <a:pt x="1893" y="392"/>
                  </a:cubicBezTo>
                  <a:cubicBezTo>
                    <a:pt x="1959" y="458"/>
                    <a:pt x="1953" y="599"/>
                    <a:pt x="1878" y="779"/>
                  </a:cubicBezTo>
                  <a:cubicBezTo>
                    <a:pt x="1789" y="748"/>
                    <a:pt x="1689" y="723"/>
                    <a:pt x="1579" y="705"/>
                  </a:cubicBezTo>
                  <a:cubicBezTo>
                    <a:pt x="1561" y="596"/>
                    <a:pt x="1536" y="495"/>
                    <a:pt x="1505" y="407"/>
                  </a:cubicBezTo>
                  <a:cubicBezTo>
                    <a:pt x="1599" y="367"/>
                    <a:pt x="1684" y="345"/>
                    <a:pt x="1756" y="345"/>
                  </a:cubicBezTo>
                  <a:close/>
                  <a:moveTo>
                    <a:pt x="1952" y="807"/>
                  </a:moveTo>
                  <a:lnTo>
                    <a:pt x="1952" y="807"/>
                  </a:lnTo>
                  <a:cubicBezTo>
                    <a:pt x="2042" y="594"/>
                    <a:pt x="2041" y="427"/>
                    <a:pt x="1949" y="335"/>
                  </a:cubicBezTo>
                  <a:cubicBezTo>
                    <a:pt x="1903" y="289"/>
                    <a:pt x="1838" y="265"/>
                    <a:pt x="1756" y="265"/>
                  </a:cubicBezTo>
                  <a:cubicBezTo>
                    <a:pt x="1675" y="265"/>
                    <a:pt x="1580" y="289"/>
                    <a:pt x="1477" y="332"/>
                  </a:cubicBezTo>
                  <a:cubicBezTo>
                    <a:pt x="1392" y="126"/>
                    <a:pt x="1274" y="0"/>
                    <a:pt x="1142" y="0"/>
                  </a:cubicBezTo>
                  <a:cubicBezTo>
                    <a:pt x="1009" y="0"/>
                    <a:pt x="891" y="126"/>
                    <a:pt x="806" y="332"/>
                  </a:cubicBezTo>
                  <a:cubicBezTo>
                    <a:pt x="704" y="289"/>
                    <a:pt x="609" y="265"/>
                    <a:pt x="528" y="265"/>
                  </a:cubicBezTo>
                  <a:cubicBezTo>
                    <a:pt x="446" y="265"/>
                    <a:pt x="380" y="289"/>
                    <a:pt x="334" y="335"/>
                  </a:cubicBezTo>
                  <a:cubicBezTo>
                    <a:pt x="242" y="427"/>
                    <a:pt x="242" y="594"/>
                    <a:pt x="331" y="807"/>
                  </a:cubicBezTo>
                  <a:cubicBezTo>
                    <a:pt x="125" y="892"/>
                    <a:pt x="0" y="1010"/>
                    <a:pt x="0" y="1143"/>
                  </a:cubicBezTo>
                  <a:cubicBezTo>
                    <a:pt x="0" y="1275"/>
                    <a:pt x="125" y="1393"/>
                    <a:pt x="331" y="1478"/>
                  </a:cubicBezTo>
                  <a:cubicBezTo>
                    <a:pt x="246" y="1684"/>
                    <a:pt x="240" y="1856"/>
                    <a:pt x="334" y="1950"/>
                  </a:cubicBezTo>
                  <a:cubicBezTo>
                    <a:pt x="380" y="1996"/>
                    <a:pt x="446" y="2020"/>
                    <a:pt x="528" y="2020"/>
                  </a:cubicBezTo>
                  <a:cubicBezTo>
                    <a:pt x="609" y="2020"/>
                    <a:pt x="704" y="1996"/>
                    <a:pt x="806" y="1953"/>
                  </a:cubicBezTo>
                  <a:cubicBezTo>
                    <a:pt x="891" y="2159"/>
                    <a:pt x="1009" y="2284"/>
                    <a:pt x="1142" y="2284"/>
                  </a:cubicBezTo>
                  <a:cubicBezTo>
                    <a:pt x="1274" y="2284"/>
                    <a:pt x="1392" y="2159"/>
                    <a:pt x="1477" y="1953"/>
                  </a:cubicBezTo>
                  <a:cubicBezTo>
                    <a:pt x="1580" y="1996"/>
                    <a:pt x="1675" y="2020"/>
                    <a:pt x="1756" y="2020"/>
                  </a:cubicBezTo>
                  <a:cubicBezTo>
                    <a:pt x="1838" y="2020"/>
                    <a:pt x="1903" y="1996"/>
                    <a:pt x="1949" y="1950"/>
                  </a:cubicBezTo>
                  <a:cubicBezTo>
                    <a:pt x="2043" y="1856"/>
                    <a:pt x="2038" y="1684"/>
                    <a:pt x="1952" y="1478"/>
                  </a:cubicBezTo>
                  <a:cubicBezTo>
                    <a:pt x="2158" y="1393"/>
                    <a:pt x="2284" y="1275"/>
                    <a:pt x="2284" y="1143"/>
                  </a:cubicBezTo>
                  <a:cubicBezTo>
                    <a:pt x="2284" y="1010"/>
                    <a:pt x="2158" y="892"/>
                    <a:pt x="1952" y="80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20"/>
            <p:cNvSpPr>
              <a:spLocks/>
            </p:cNvSpPr>
            <p:nvPr/>
          </p:nvSpPr>
          <p:spPr bwMode="auto">
            <a:xfrm>
              <a:off x="7021513" y="5929313"/>
              <a:ext cx="177800" cy="177800"/>
            </a:xfrm>
            <a:custGeom>
              <a:avLst/>
              <a:gdLst>
                <a:gd name="T0" fmla="*/ 120 w 240"/>
                <a:gd name="T1" fmla="*/ 0 h 240"/>
                <a:gd name="T2" fmla="*/ 120 w 240"/>
                <a:gd name="T3" fmla="*/ 0 h 240"/>
                <a:gd name="T4" fmla="*/ 0 w 240"/>
                <a:gd name="T5" fmla="*/ 120 h 240"/>
                <a:gd name="T6" fmla="*/ 120 w 240"/>
                <a:gd name="T7" fmla="*/ 240 h 240"/>
                <a:gd name="T8" fmla="*/ 240 w 240"/>
                <a:gd name="T9" fmla="*/ 120 h 240"/>
                <a:gd name="T10" fmla="*/ 120 w 240"/>
                <a:gd name="T11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240">
                  <a:moveTo>
                    <a:pt x="120" y="0"/>
                  </a:moveTo>
                  <a:lnTo>
                    <a:pt x="120" y="0"/>
                  </a:lnTo>
                  <a:cubicBezTo>
                    <a:pt x="53" y="0"/>
                    <a:pt x="0" y="53"/>
                    <a:pt x="0" y="120"/>
                  </a:cubicBezTo>
                  <a:cubicBezTo>
                    <a:pt x="0" y="186"/>
                    <a:pt x="53" y="240"/>
                    <a:pt x="120" y="240"/>
                  </a:cubicBezTo>
                  <a:cubicBezTo>
                    <a:pt x="186" y="240"/>
                    <a:pt x="240" y="186"/>
                    <a:pt x="240" y="120"/>
                  </a:cubicBezTo>
                  <a:cubicBezTo>
                    <a:pt x="240" y="53"/>
                    <a:pt x="186" y="0"/>
                    <a:pt x="1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03" name="组合 22"/>
          <p:cNvGrpSpPr/>
          <p:nvPr userDrawn="1"/>
        </p:nvGrpSpPr>
        <p:grpSpPr>
          <a:xfrm rot="1013132">
            <a:off x="6176564" y="5290989"/>
            <a:ext cx="794889" cy="623974"/>
            <a:chOff x="3654425" y="5089525"/>
            <a:chExt cx="1860550" cy="1460500"/>
          </a:xfrm>
          <a:solidFill>
            <a:schemeClr val="bg1">
              <a:alpha val="10000"/>
            </a:schemeClr>
          </a:solidFill>
        </p:grpSpPr>
        <p:sp>
          <p:nvSpPr>
            <p:cNvPr id="204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1" name="Freeform 19"/>
          <p:cNvSpPr>
            <a:spLocks noEditPoints="1"/>
          </p:cNvSpPr>
          <p:nvPr userDrawn="1"/>
        </p:nvSpPr>
        <p:spPr bwMode="auto">
          <a:xfrm rot="3628785">
            <a:off x="4614671" y="6522288"/>
            <a:ext cx="1209819" cy="253100"/>
          </a:xfrm>
          <a:custGeom>
            <a:avLst/>
            <a:gdLst>
              <a:gd name="T0" fmla="*/ 2347 w 2387"/>
              <a:gd name="T1" fmla="*/ 458 h 498"/>
              <a:gd name="T2" fmla="*/ 40 w 2387"/>
              <a:gd name="T3" fmla="*/ 40 h 498"/>
              <a:gd name="T4" fmla="*/ 177 w 2387"/>
              <a:gd name="T5" fmla="*/ 298 h 498"/>
              <a:gd name="T6" fmla="*/ 217 w 2387"/>
              <a:gd name="T7" fmla="*/ 40 h 498"/>
              <a:gd name="T8" fmla="*/ 277 w 2387"/>
              <a:gd name="T9" fmla="*/ 159 h 498"/>
              <a:gd name="T10" fmla="*/ 317 w 2387"/>
              <a:gd name="T11" fmla="*/ 40 h 498"/>
              <a:gd name="T12" fmla="*/ 377 w 2387"/>
              <a:gd name="T13" fmla="*/ 159 h 498"/>
              <a:gd name="T14" fmla="*/ 417 w 2387"/>
              <a:gd name="T15" fmla="*/ 40 h 498"/>
              <a:gd name="T16" fmla="*/ 477 w 2387"/>
              <a:gd name="T17" fmla="*/ 159 h 498"/>
              <a:gd name="T18" fmla="*/ 517 w 2387"/>
              <a:gd name="T19" fmla="*/ 40 h 498"/>
              <a:gd name="T20" fmla="*/ 577 w 2387"/>
              <a:gd name="T21" fmla="*/ 159 h 498"/>
              <a:gd name="T22" fmla="*/ 617 w 2387"/>
              <a:gd name="T23" fmla="*/ 40 h 498"/>
              <a:gd name="T24" fmla="*/ 674 w 2387"/>
              <a:gd name="T25" fmla="*/ 298 h 498"/>
              <a:gd name="T26" fmla="*/ 714 w 2387"/>
              <a:gd name="T27" fmla="*/ 40 h 498"/>
              <a:gd name="T28" fmla="*/ 774 w 2387"/>
              <a:gd name="T29" fmla="*/ 159 h 498"/>
              <a:gd name="T30" fmla="*/ 814 w 2387"/>
              <a:gd name="T31" fmla="*/ 40 h 498"/>
              <a:gd name="T32" fmla="*/ 874 w 2387"/>
              <a:gd name="T33" fmla="*/ 159 h 498"/>
              <a:gd name="T34" fmla="*/ 914 w 2387"/>
              <a:gd name="T35" fmla="*/ 40 h 498"/>
              <a:gd name="T36" fmla="*/ 974 w 2387"/>
              <a:gd name="T37" fmla="*/ 159 h 498"/>
              <a:gd name="T38" fmla="*/ 1014 w 2387"/>
              <a:gd name="T39" fmla="*/ 40 h 498"/>
              <a:gd name="T40" fmla="*/ 1074 w 2387"/>
              <a:gd name="T41" fmla="*/ 159 h 498"/>
              <a:gd name="T42" fmla="*/ 1114 w 2387"/>
              <a:gd name="T43" fmla="*/ 40 h 498"/>
              <a:gd name="T44" fmla="*/ 1187 w 2387"/>
              <a:gd name="T45" fmla="*/ 298 h 498"/>
              <a:gd name="T46" fmla="*/ 1227 w 2387"/>
              <a:gd name="T47" fmla="*/ 40 h 498"/>
              <a:gd name="T48" fmla="*/ 1287 w 2387"/>
              <a:gd name="T49" fmla="*/ 159 h 498"/>
              <a:gd name="T50" fmla="*/ 1327 w 2387"/>
              <a:gd name="T51" fmla="*/ 40 h 498"/>
              <a:gd name="T52" fmla="*/ 1387 w 2387"/>
              <a:gd name="T53" fmla="*/ 159 h 498"/>
              <a:gd name="T54" fmla="*/ 1427 w 2387"/>
              <a:gd name="T55" fmla="*/ 40 h 498"/>
              <a:gd name="T56" fmla="*/ 1487 w 2387"/>
              <a:gd name="T57" fmla="*/ 159 h 498"/>
              <a:gd name="T58" fmla="*/ 1527 w 2387"/>
              <a:gd name="T59" fmla="*/ 40 h 498"/>
              <a:gd name="T60" fmla="*/ 1587 w 2387"/>
              <a:gd name="T61" fmla="*/ 159 h 498"/>
              <a:gd name="T62" fmla="*/ 1627 w 2387"/>
              <a:gd name="T63" fmla="*/ 40 h 498"/>
              <a:gd name="T64" fmla="*/ 1684 w 2387"/>
              <a:gd name="T65" fmla="*/ 298 h 498"/>
              <a:gd name="T66" fmla="*/ 1724 w 2387"/>
              <a:gd name="T67" fmla="*/ 40 h 498"/>
              <a:gd name="T68" fmla="*/ 1784 w 2387"/>
              <a:gd name="T69" fmla="*/ 159 h 498"/>
              <a:gd name="T70" fmla="*/ 1824 w 2387"/>
              <a:gd name="T71" fmla="*/ 40 h 498"/>
              <a:gd name="T72" fmla="*/ 1884 w 2387"/>
              <a:gd name="T73" fmla="*/ 159 h 498"/>
              <a:gd name="T74" fmla="*/ 1924 w 2387"/>
              <a:gd name="T75" fmla="*/ 40 h 498"/>
              <a:gd name="T76" fmla="*/ 1984 w 2387"/>
              <a:gd name="T77" fmla="*/ 159 h 498"/>
              <a:gd name="T78" fmla="*/ 2024 w 2387"/>
              <a:gd name="T79" fmla="*/ 40 h 498"/>
              <a:gd name="T80" fmla="*/ 2084 w 2387"/>
              <a:gd name="T81" fmla="*/ 159 h 498"/>
              <a:gd name="T82" fmla="*/ 2124 w 2387"/>
              <a:gd name="T83" fmla="*/ 40 h 498"/>
              <a:gd name="T84" fmla="*/ 2170 w 2387"/>
              <a:gd name="T85" fmla="*/ 298 h 498"/>
              <a:gd name="T86" fmla="*/ 2210 w 2387"/>
              <a:gd name="T87" fmla="*/ 40 h 498"/>
              <a:gd name="T88" fmla="*/ 2347 w 2387"/>
              <a:gd name="T89" fmla="*/ 458 h 498"/>
              <a:gd name="T90" fmla="*/ 0 w 2387"/>
              <a:gd name="T91" fmla="*/ 498 h 498"/>
              <a:gd name="T92" fmla="*/ 2387 w 2387"/>
              <a:gd name="T93" fmla="*/ 0 h 498"/>
              <a:gd name="T94" fmla="*/ 0 w 2387"/>
              <a:gd name="T95" fmla="*/ 498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87" h="498">
                <a:moveTo>
                  <a:pt x="2347" y="458"/>
                </a:moveTo>
                <a:lnTo>
                  <a:pt x="2347" y="458"/>
                </a:lnTo>
                <a:lnTo>
                  <a:pt x="40" y="458"/>
                </a:lnTo>
                <a:lnTo>
                  <a:pt x="40" y="40"/>
                </a:lnTo>
                <a:lnTo>
                  <a:pt x="177" y="40"/>
                </a:lnTo>
                <a:lnTo>
                  <a:pt x="177" y="298"/>
                </a:lnTo>
                <a:lnTo>
                  <a:pt x="217" y="298"/>
                </a:lnTo>
                <a:lnTo>
                  <a:pt x="217" y="40"/>
                </a:lnTo>
                <a:lnTo>
                  <a:pt x="277" y="40"/>
                </a:lnTo>
                <a:lnTo>
                  <a:pt x="277" y="159"/>
                </a:lnTo>
                <a:lnTo>
                  <a:pt x="317" y="159"/>
                </a:lnTo>
                <a:lnTo>
                  <a:pt x="317" y="40"/>
                </a:lnTo>
                <a:lnTo>
                  <a:pt x="377" y="40"/>
                </a:lnTo>
                <a:lnTo>
                  <a:pt x="377" y="159"/>
                </a:lnTo>
                <a:lnTo>
                  <a:pt x="417" y="159"/>
                </a:lnTo>
                <a:lnTo>
                  <a:pt x="417" y="40"/>
                </a:lnTo>
                <a:lnTo>
                  <a:pt x="477" y="40"/>
                </a:lnTo>
                <a:lnTo>
                  <a:pt x="477" y="159"/>
                </a:lnTo>
                <a:lnTo>
                  <a:pt x="517" y="159"/>
                </a:lnTo>
                <a:lnTo>
                  <a:pt x="517" y="40"/>
                </a:lnTo>
                <a:lnTo>
                  <a:pt x="577" y="40"/>
                </a:lnTo>
                <a:lnTo>
                  <a:pt x="577" y="159"/>
                </a:lnTo>
                <a:lnTo>
                  <a:pt x="617" y="159"/>
                </a:lnTo>
                <a:lnTo>
                  <a:pt x="617" y="40"/>
                </a:lnTo>
                <a:lnTo>
                  <a:pt x="674" y="40"/>
                </a:lnTo>
                <a:lnTo>
                  <a:pt x="674" y="298"/>
                </a:lnTo>
                <a:lnTo>
                  <a:pt x="714" y="298"/>
                </a:lnTo>
                <a:lnTo>
                  <a:pt x="714" y="40"/>
                </a:lnTo>
                <a:lnTo>
                  <a:pt x="774" y="40"/>
                </a:lnTo>
                <a:lnTo>
                  <a:pt x="774" y="159"/>
                </a:lnTo>
                <a:lnTo>
                  <a:pt x="814" y="159"/>
                </a:lnTo>
                <a:lnTo>
                  <a:pt x="814" y="40"/>
                </a:lnTo>
                <a:lnTo>
                  <a:pt x="874" y="40"/>
                </a:lnTo>
                <a:lnTo>
                  <a:pt x="874" y="159"/>
                </a:lnTo>
                <a:lnTo>
                  <a:pt x="914" y="159"/>
                </a:lnTo>
                <a:lnTo>
                  <a:pt x="914" y="40"/>
                </a:lnTo>
                <a:lnTo>
                  <a:pt x="974" y="40"/>
                </a:lnTo>
                <a:lnTo>
                  <a:pt x="974" y="159"/>
                </a:lnTo>
                <a:lnTo>
                  <a:pt x="1014" y="159"/>
                </a:lnTo>
                <a:lnTo>
                  <a:pt x="1014" y="40"/>
                </a:lnTo>
                <a:lnTo>
                  <a:pt x="1074" y="40"/>
                </a:lnTo>
                <a:lnTo>
                  <a:pt x="1074" y="159"/>
                </a:lnTo>
                <a:lnTo>
                  <a:pt x="1114" y="159"/>
                </a:lnTo>
                <a:lnTo>
                  <a:pt x="1114" y="40"/>
                </a:lnTo>
                <a:lnTo>
                  <a:pt x="1187" y="40"/>
                </a:lnTo>
                <a:lnTo>
                  <a:pt x="1187" y="298"/>
                </a:lnTo>
                <a:lnTo>
                  <a:pt x="1227" y="298"/>
                </a:lnTo>
                <a:lnTo>
                  <a:pt x="1227" y="40"/>
                </a:lnTo>
                <a:lnTo>
                  <a:pt x="1287" y="40"/>
                </a:lnTo>
                <a:lnTo>
                  <a:pt x="1287" y="159"/>
                </a:lnTo>
                <a:lnTo>
                  <a:pt x="1327" y="159"/>
                </a:lnTo>
                <a:lnTo>
                  <a:pt x="1327" y="40"/>
                </a:lnTo>
                <a:lnTo>
                  <a:pt x="1387" y="40"/>
                </a:lnTo>
                <a:lnTo>
                  <a:pt x="1387" y="159"/>
                </a:lnTo>
                <a:lnTo>
                  <a:pt x="1427" y="159"/>
                </a:lnTo>
                <a:lnTo>
                  <a:pt x="1427" y="40"/>
                </a:lnTo>
                <a:lnTo>
                  <a:pt x="1487" y="40"/>
                </a:lnTo>
                <a:lnTo>
                  <a:pt x="1487" y="159"/>
                </a:lnTo>
                <a:lnTo>
                  <a:pt x="1527" y="159"/>
                </a:lnTo>
                <a:lnTo>
                  <a:pt x="1527" y="40"/>
                </a:lnTo>
                <a:lnTo>
                  <a:pt x="1587" y="40"/>
                </a:lnTo>
                <a:lnTo>
                  <a:pt x="1587" y="159"/>
                </a:lnTo>
                <a:lnTo>
                  <a:pt x="1627" y="159"/>
                </a:lnTo>
                <a:lnTo>
                  <a:pt x="1627" y="40"/>
                </a:lnTo>
                <a:lnTo>
                  <a:pt x="1684" y="40"/>
                </a:lnTo>
                <a:lnTo>
                  <a:pt x="1684" y="298"/>
                </a:lnTo>
                <a:lnTo>
                  <a:pt x="1724" y="298"/>
                </a:lnTo>
                <a:lnTo>
                  <a:pt x="1724" y="40"/>
                </a:lnTo>
                <a:lnTo>
                  <a:pt x="1784" y="40"/>
                </a:lnTo>
                <a:lnTo>
                  <a:pt x="1784" y="159"/>
                </a:lnTo>
                <a:lnTo>
                  <a:pt x="1824" y="159"/>
                </a:lnTo>
                <a:lnTo>
                  <a:pt x="1824" y="40"/>
                </a:lnTo>
                <a:lnTo>
                  <a:pt x="1884" y="40"/>
                </a:lnTo>
                <a:lnTo>
                  <a:pt x="1884" y="159"/>
                </a:lnTo>
                <a:lnTo>
                  <a:pt x="1924" y="159"/>
                </a:lnTo>
                <a:lnTo>
                  <a:pt x="1924" y="40"/>
                </a:lnTo>
                <a:lnTo>
                  <a:pt x="1984" y="40"/>
                </a:lnTo>
                <a:lnTo>
                  <a:pt x="1984" y="159"/>
                </a:lnTo>
                <a:lnTo>
                  <a:pt x="2024" y="159"/>
                </a:lnTo>
                <a:lnTo>
                  <a:pt x="2024" y="40"/>
                </a:lnTo>
                <a:lnTo>
                  <a:pt x="2084" y="40"/>
                </a:lnTo>
                <a:lnTo>
                  <a:pt x="2084" y="159"/>
                </a:lnTo>
                <a:lnTo>
                  <a:pt x="2124" y="159"/>
                </a:lnTo>
                <a:lnTo>
                  <a:pt x="2124" y="40"/>
                </a:lnTo>
                <a:lnTo>
                  <a:pt x="2170" y="40"/>
                </a:lnTo>
                <a:lnTo>
                  <a:pt x="2170" y="298"/>
                </a:lnTo>
                <a:lnTo>
                  <a:pt x="2210" y="298"/>
                </a:lnTo>
                <a:lnTo>
                  <a:pt x="2210" y="40"/>
                </a:lnTo>
                <a:lnTo>
                  <a:pt x="2347" y="40"/>
                </a:lnTo>
                <a:lnTo>
                  <a:pt x="2347" y="458"/>
                </a:lnTo>
                <a:close/>
                <a:moveTo>
                  <a:pt x="0" y="498"/>
                </a:moveTo>
                <a:lnTo>
                  <a:pt x="0" y="498"/>
                </a:lnTo>
                <a:lnTo>
                  <a:pt x="2387" y="498"/>
                </a:lnTo>
                <a:lnTo>
                  <a:pt x="2387" y="0"/>
                </a:lnTo>
                <a:lnTo>
                  <a:pt x="0" y="0"/>
                </a:lnTo>
                <a:lnTo>
                  <a:pt x="0" y="49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2" name="Freeform 7"/>
          <p:cNvSpPr>
            <a:spLocks noEditPoints="1"/>
          </p:cNvSpPr>
          <p:nvPr userDrawn="1"/>
        </p:nvSpPr>
        <p:spPr bwMode="auto">
          <a:xfrm rot="20132266">
            <a:off x="-807207" y="5977073"/>
            <a:ext cx="1277233" cy="931381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13" name="组合 46"/>
          <p:cNvGrpSpPr/>
          <p:nvPr userDrawn="1"/>
        </p:nvGrpSpPr>
        <p:grpSpPr>
          <a:xfrm rot="21086915">
            <a:off x="11056807" y="581802"/>
            <a:ext cx="920458" cy="709092"/>
            <a:chOff x="2486025" y="3619500"/>
            <a:chExt cx="1500188" cy="1155700"/>
          </a:xfrm>
          <a:solidFill>
            <a:schemeClr val="bg1">
              <a:alpha val="10000"/>
            </a:schemeClr>
          </a:solidFill>
        </p:grpSpPr>
        <p:sp>
          <p:nvSpPr>
            <p:cNvPr id="214" name="Freeform 26"/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7"/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6" name="组 215"/>
          <p:cNvGrpSpPr/>
          <p:nvPr userDrawn="1"/>
        </p:nvGrpSpPr>
        <p:grpSpPr>
          <a:xfrm rot="2803540">
            <a:off x="9225928" y="-1135169"/>
            <a:ext cx="337162" cy="1815987"/>
            <a:chOff x="6099175" y="2627313"/>
            <a:chExt cx="411163" cy="2214563"/>
          </a:xfrm>
          <a:solidFill>
            <a:schemeClr val="bg1">
              <a:alpha val="70000"/>
            </a:schemeClr>
          </a:solidFill>
        </p:grpSpPr>
        <p:sp>
          <p:nvSpPr>
            <p:cNvPr id="217" name="Freeform 13"/>
            <p:cNvSpPr>
              <a:spLocks noEditPoints="1"/>
            </p:cNvSpPr>
            <p:nvPr/>
          </p:nvSpPr>
          <p:spPr bwMode="auto">
            <a:xfrm>
              <a:off x="6130131" y="3048001"/>
              <a:ext cx="349250" cy="1258888"/>
            </a:xfrm>
            <a:custGeom>
              <a:avLst/>
              <a:gdLst>
                <a:gd name="T0" fmla="*/ 137 w 367"/>
                <a:gd name="T1" fmla="*/ 40 h 1313"/>
                <a:gd name="T2" fmla="*/ 137 w 367"/>
                <a:gd name="T3" fmla="*/ 40 h 1313"/>
                <a:gd name="T4" fmla="*/ 230 w 367"/>
                <a:gd name="T5" fmla="*/ 40 h 1313"/>
                <a:gd name="T6" fmla="*/ 230 w 367"/>
                <a:gd name="T7" fmla="*/ 1273 h 1313"/>
                <a:gd name="T8" fmla="*/ 137 w 367"/>
                <a:gd name="T9" fmla="*/ 1273 h 1313"/>
                <a:gd name="T10" fmla="*/ 137 w 367"/>
                <a:gd name="T11" fmla="*/ 40 h 1313"/>
                <a:gd name="T12" fmla="*/ 97 w 367"/>
                <a:gd name="T13" fmla="*/ 1273 h 1313"/>
                <a:gd name="T14" fmla="*/ 97 w 367"/>
                <a:gd name="T15" fmla="*/ 1273 h 1313"/>
                <a:gd name="T16" fmla="*/ 40 w 367"/>
                <a:gd name="T17" fmla="*/ 1273 h 1313"/>
                <a:gd name="T18" fmla="*/ 40 w 367"/>
                <a:gd name="T19" fmla="*/ 40 h 1313"/>
                <a:gd name="T20" fmla="*/ 97 w 367"/>
                <a:gd name="T21" fmla="*/ 40 h 1313"/>
                <a:gd name="T22" fmla="*/ 97 w 367"/>
                <a:gd name="T23" fmla="*/ 1273 h 1313"/>
                <a:gd name="T24" fmla="*/ 270 w 367"/>
                <a:gd name="T25" fmla="*/ 40 h 1313"/>
                <a:gd name="T26" fmla="*/ 270 w 367"/>
                <a:gd name="T27" fmla="*/ 40 h 1313"/>
                <a:gd name="T28" fmla="*/ 327 w 367"/>
                <a:gd name="T29" fmla="*/ 40 h 1313"/>
                <a:gd name="T30" fmla="*/ 327 w 367"/>
                <a:gd name="T31" fmla="*/ 1273 h 1313"/>
                <a:gd name="T32" fmla="*/ 270 w 367"/>
                <a:gd name="T33" fmla="*/ 1273 h 1313"/>
                <a:gd name="T34" fmla="*/ 270 w 367"/>
                <a:gd name="T35" fmla="*/ 40 h 1313"/>
                <a:gd name="T36" fmla="*/ 270 w 367"/>
                <a:gd name="T37" fmla="*/ 1313 h 1313"/>
                <a:gd name="T38" fmla="*/ 270 w 367"/>
                <a:gd name="T39" fmla="*/ 1313 h 1313"/>
                <a:gd name="T40" fmla="*/ 270 w 367"/>
                <a:gd name="T41" fmla="*/ 1313 h 1313"/>
                <a:gd name="T42" fmla="*/ 367 w 367"/>
                <a:gd name="T43" fmla="*/ 1313 h 1313"/>
                <a:gd name="T44" fmla="*/ 367 w 367"/>
                <a:gd name="T45" fmla="*/ 0 h 1313"/>
                <a:gd name="T46" fmla="*/ 0 w 367"/>
                <a:gd name="T47" fmla="*/ 0 h 1313"/>
                <a:gd name="T48" fmla="*/ 0 w 367"/>
                <a:gd name="T49" fmla="*/ 1313 h 1313"/>
                <a:gd name="T50" fmla="*/ 97 w 367"/>
                <a:gd name="T51" fmla="*/ 1313 h 1313"/>
                <a:gd name="T52" fmla="*/ 97 w 367"/>
                <a:gd name="T53" fmla="*/ 1313 h 1313"/>
                <a:gd name="T54" fmla="*/ 137 w 367"/>
                <a:gd name="T55" fmla="*/ 1313 h 1313"/>
                <a:gd name="T56" fmla="*/ 137 w 367"/>
                <a:gd name="T57" fmla="*/ 1313 h 1313"/>
                <a:gd name="T58" fmla="*/ 230 w 367"/>
                <a:gd name="T59" fmla="*/ 1313 h 1313"/>
                <a:gd name="T60" fmla="*/ 230 w 367"/>
                <a:gd name="T61" fmla="*/ 1313 h 1313"/>
                <a:gd name="T62" fmla="*/ 270 w 367"/>
                <a:gd name="T63" fmla="*/ 1313 h 1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7" h="1313">
                  <a:moveTo>
                    <a:pt x="137" y="40"/>
                  </a:moveTo>
                  <a:lnTo>
                    <a:pt x="137" y="40"/>
                  </a:lnTo>
                  <a:lnTo>
                    <a:pt x="230" y="40"/>
                  </a:lnTo>
                  <a:lnTo>
                    <a:pt x="230" y="1273"/>
                  </a:lnTo>
                  <a:lnTo>
                    <a:pt x="137" y="1273"/>
                  </a:lnTo>
                  <a:lnTo>
                    <a:pt x="137" y="40"/>
                  </a:lnTo>
                  <a:close/>
                  <a:moveTo>
                    <a:pt x="97" y="1273"/>
                  </a:moveTo>
                  <a:lnTo>
                    <a:pt x="97" y="1273"/>
                  </a:lnTo>
                  <a:lnTo>
                    <a:pt x="40" y="1273"/>
                  </a:lnTo>
                  <a:lnTo>
                    <a:pt x="40" y="40"/>
                  </a:lnTo>
                  <a:lnTo>
                    <a:pt x="97" y="40"/>
                  </a:lnTo>
                  <a:lnTo>
                    <a:pt x="97" y="1273"/>
                  </a:lnTo>
                  <a:close/>
                  <a:moveTo>
                    <a:pt x="270" y="40"/>
                  </a:moveTo>
                  <a:lnTo>
                    <a:pt x="270" y="40"/>
                  </a:lnTo>
                  <a:lnTo>
                    <a:pt x="327" y="40"/>
                  </a:lnTo>
                  <a:lnTo>
                    <a:pt x="327" y="1273"/>
                  </a:lnTo>
                  <a:lnTo>
                    <a:pt x="270" y="1273"/>
                  </a:lnTo>
                  <a:lnTo>
                    <a:pt x="270" y="40"/>
                  </a:lnTo>
                  <a:close/>
                  <a:moveTo>
                    <a:pt x="270" y="1313"/>
                  </a:moveTo>
                  <a:lnTo>
                    <a:pt x="270" y="1313"/>
                  </a:lnTo>
                  <a:lnTo>
                    <a:pt x="270" y="1313"/>
                  </a:lnTo>
                  <a:lnTo>
                    <a:pt x="367" y="1313"/>
                  </a:lnTo>
                  <a:lnTo>
                    <a:pt x="367" y="0"/>
                  </a:lnTo>
                  <a:lnTo>
                    <a:pt x="0" y="0"/>
                  </a:lnTo>
                  <a:lnTo>
                    <a:pt x="0" y="1313"/>
                  </a:lnTo>
                  <a:lnTo>
                    <a:pt x="97" y="1313"/>
                  </a:lnTo>
                  <a:lnTo>
                    <a:pt x="97" y="1313"/>
                  </a:lnTo>
                  <a:lnTo>
                    <a:pt x="137" y="1313"/>
                  </a:lnTo>
                  <a:lnTo>
                    <a:pt x="137" y="1313"/>
                  </a:lnTo>
                  <a:lnTo>
                    <a:pt x="230" y="1313"/>
                  </a:lnTo>
                  <a:lnTo>
                    <a:pt x="230" y="1313"/>
                  </a:lnTo>
                  <a:lnTo>
                    <a:pt x="270" y="13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14"/>
            <p:cNvSpPr>
              <a:spLocks/>
            </p:cNvSpPr>
            <p:nvPr/>
          </p:nvSpPr>
          <p:spPr bwMode="auto">
            <a:xfrm>
              <a:off x="6130131" y="2968626"/>
              <a:ext cx="349250" cy="63500"/>
            </a:xfrm>
            <a:custGeom>
              <a:avLst/>
              <a:gdLst>
                <a:gd name="T0" fmla="*/ 367 w 367"/>
                <a:gd name="T1" fmla="*/ 0 h 67"/>
                <a:gd name="T2" fmla="*/ 367 w 367"/>
                <a:gd name="T3" fmla="*/ 0 h 67"/>
                <a:gd name="T4" fmla="*/ 0 w 367"/>
                <a:gd name="T5" fmla="*/ 0 h 67"/>
                <a:gd name="T6" fmla="*/ 0 w 367"/>
                <a:gd name="T7" fmla="*/ 67 h 67"/>
                <a:gd name="T8" fmla="*/ 367 w 367"/>
                <a:gd name="T9" fmla="*/ 67 h 67"/>
                <a:gd name="T10" fmla="*/ 367 w 36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7" h="67">
                  <a:moveTo>
                    <a:pt x="367" y="0"/>
                  </a:moveTo>
                  <a:lnTo>
                    <a:pt x="367" y="0"/>
                  </a:lnTo>
                  <a:lnTo>
                    <a:pt x="0" y="0"/>
                  </a:lnTo>
                  <a:lnTo>
                    <a:pt x="0" y="67"/>
                  </a:lnTo>
                  <a:lnTo>
                    <a:pt x="367" y="67"/>
                  </a:lnTo>
                  <a:lnTo>
                    <a:pt x="3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15"/>
            <p:cNvSpPr>
              <a:spLocks/>
            </p:cNvSpPr>
            <p:nvPr/>
          </p:nvSpPr>
          <p:spPr bwMode="auto">
            <a:xfrm>
              <a:off x="6099175" y="2627313"/>
              <a:ext cx="411163" cy="325438"/>
            </a:xfrm>
            <a:custGeom>
              <a:avLst/>
              <a:gdLst>
                <a:gd name="T0" fmla="*/ 399 w 430"/>
                <a:gd name="T1" fmla="*/ 340 h 340"/>
                <a:gd name="T2" fmla="*/ 399 w 430"/>
                <a:gd name="T3" fmla="*/ 340 h 340"/>
                <a:gd name="T4" fmla="*/ 215 w 430"/>
                <a:gd name="T5" fmla="*/ 0 h 340"/>
                <a:gd name="T6" fmla="*/ 32 w 430"/>
                <a:gd name="T7" fmla="*/ 340 h 340"/>
                <a:gd name="T8" fmla="*/ 399 w 430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340">
                  <a:moveTo>
                    <a:pt x="399" y="340"/>
                  </a:moveTo>
                  <a:lnTo>
                    <a:pt x="399" y="340"/>
                  </a:lnTo>
                  <a:cubicBezTo>
                    <a:pt x="399" y="340"/>
                    <a:pt x="430" y="0"/>
                    <a:pt x="215" y="0"/>
                  </a:cubicBezTo>
                  <a:cubicBezTo>
                    <a:pt x="0" y="0"/>
                    <a:pt x="32" y="340"/>
                    <a:pt x="32" y="340"/>
                  </a:cubicBezTo>
                  <a:lnTo>
                    <a:pt x="399" y="34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17"/>
            <p:cNvSpPr>
              <a:spLocks noEditPoints="1"/>
            </p:cNvSpPr>
            <p:nvPr/>
          </p:nvSpPr>
          <p:spPr bwMode="auto">
            <a:xfrm>
              <a:off x="6128544" y="4310063"/>
              <a:ext cx="352425" cy="531813"/>
            </a:xfrm>
            <a:custGeom>
              <a:avLst/>
              <a:gdLst>
                <a:gd name="T0" fmla="*/ 214 w 369"/>
                <a:gd name="T1" fmla="*/ 338 h 554"/>
                <a:gd name="T2" fmla="*/ 214 w 369"/>
                <a:gd name="T3" fmla="*/ 338 h 554"/>
                <a:gd name="T4" fmla="*/ 155 w 369"/>
                <a:gd name="T5" fmla="*/ 338 h 554"/>
                <a:gd name="T6" fmla="*/ 56 w 369"/>
                <a:gd name="T7" fmla="*/ 40 h 554"/>
                <a:gd name="T8" fmla="*/ 313 w 369"/>
                <a:gd name="T9" fmla="*/ 40 h 554"/>
                <a:gd name="T10" fmla="*/ 214 w 369"/>
                <a:gd name="T11" fmla="*/ 338 h 554"/>
                <a:gd name="T12" fmla="*/ 113 w 369"/>
                <a:gd name="T13" fmla="*/ 338 h 554"/>
                <a:gd name="T14" fmla="*/ 113 w 369"/>
                <a:gd name="T15" fmla="*/ 338 h 554"/>
                <a:gd name="T16" fmla="*/ 184 w 369"/>
                <a:gd name="T17" fmla="*/ 554 h 554"/>
                <a:gd name="T18" fmla="*/ 256 w 369"/>
                <a:gd name="T19" fmla="*/ 338 h 554"/>
                <a:gd name="T20" fmla="*/ 369 w 369"/>
                <a:gd name="T21" fmla="*/ 0 h 554"/>
                <a:gd name="T22" fmla="*/ 0 w 369"/>
                <a:gd name="T23" fmla="*/ 0 h 554"/>
                <a:gd name="T24" fmla="*/ 113 w 369"/>
                <a:gd name="T25" fmla="*/ 338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9" h="554">
                  <a:moveTo>
                    <a:pt x="214" y="338"/>
                  </a:moveTo>
                  <a:lnTo>
                    <a:pt x="214" y="338"/>
                  </a:lnTo>
                  <a:lnTo>
                    <a:pt x="155" y="338"/>
                  </a:lnTo>
                  <a:lnTo>
                    <a:pt x="56" y="40"/>
                  </a:lnTo>
                  <a:lnTo>
                    <a:pt x="313" y="40"/>
                  </a:lnTo>
                  <a:lnTo>
                    <a:pt x="214" y="338"/>
                  </a:lnTo>
                  <a:close/>
                  <a:moveTo>
                    <a:pt x="113" y="338"/>
                  </a:moveTo>
                  <a:lnTo>
                    <a:pt x="113" y="338"/>
                  </a:lnTo>
                  <a:lnTo>
                    <a:pt x="184" y="554"/>
                  </a:lnTo>
                  <a:lnTo>
                    <a:pt x="256" y="338"/>
                  </a:lnTo>
                  <a:lnTo>
                    <a:pt x="369" y="0"/>
                  </a:lnTo>
                  <a:lnTo>
                    <a:pt x="0" y="0"/>
                  </a:lnTo>
                  <a:lnTo>
                    <a:pt x="113" y="33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1" name="组合 23"/>
          <p:cNvGrpSpPr/>
          <p:nvPr userDrawn="1"/>
        </p:nvGrpSpPr>
        <p:grpSpPr>
          <a:xfrm>
            <a:off x="5624277" y="6060101"/>
            <a:ext cx="1301704" cy="1299270"/>
            <a:chOff x="6262688" y="5170488"/>
            <a:chExt cx="1697038" cy="1693863"/>
          </a:xfrm>
          <a:solidFill>
            <a:schemeClr val="bg1">
              <a:alpha val="10000"/>
            </a:schemeClr>
          </a:solidFill>
        </p:grpSpPr>
        <p:sp>
          <p:nvSpPr>
            <p:cNvPr id="222" name="Freeform 19"/>
            <p:cNvSpPr>
              <a:spLocks noEditPoints="1"/>
            </p:cNvSpPr>
            <p:nvPr/>
          </p:nvSpPr>
          <p:spPr bwMode="auto">
            <a:xfrm>
              <a:off x="6262688" y="5170488"/>
              <a:ext cx="1697038" cy="1693863"/>
            </a:xfrm>
            <a:custGeom>
              <a:avLst/>
              <a:gdLst>
                <a:gd name="T0" fmla="*/ 1760 w 2284"/>
                <a:gd name="T1" fmla="*/ 1142 h 2284"/>
                <a:gd name="T2" fmla="*/ 1919 w 2284"/>
                <a:gd name="T3" fmla="*/ 1406 h 2284"/>
                <a:gd name="T4" fmla="*/ 1756 w 2284"/>
                <a:gd name="T5" fmla="*/ 1940 h 2284"/>
                <a:gd name="T6" fmla="*/ 1878 w 2284"/>
                <a:gd name="T7" fmla="*/ 1506 h 2284"/>
                <a:gd name="T8" fmla="*/ 1433 w 2284"/>
                <a:gd name="T9" fmla="*/ 1845 h 2284"/>
                <a:gd name="T10" fmla="*/ 1496 w 2284"/>
                <a:gd name="T11" fmla="*/ 1592 h 2284"/>
                <a:gd name="T12" fmla="*/ 1142 w 2284"/>
                <a:gd name="T13" fmla="*/ 2204 h 2284"/>
                <a:gd name="T14" fmla="*/ 1405 w 2284"/>
                <a:gd name="T15" fmla="*/ 1921 h 2284"/>
                <a:gd name="T16" fmla="*/ 787 w 2284"/>
                <a:gd name="T17" fmla="*/ 1592 h 2284"/>
                <a:gd name="T18" fmla="*/ 850 w 2284"/>
                <a:gd name="T19" fmla="*/ 1845 h 2284"/>
                <a:gd name="T20" fmla="*/ 528 w 2284"/>
                <a:gd name="T21" fmla="*/ 1940 h 2284"/>
                <a:gd name="T22" fmla="*/ 704 w 2284"/>
                <a:gd name="T23" fmla="*/ 1580 h 2284"/>
                <a:gd name="T24" fmla="*/ 80 w 2284"/>
                <a:gd name="T25" fmla="*/ 1143 h 2284"/>
                <a:gd name="T26" fmla="*/ 523 w 2284"/>
                <a:gd name="T27" fmla="*/ 1142 h 2284"/>
                <a:gd name="T28" fmla="*/ 676 w 2284"/>
                <a:gd name="T29" fmla="*/ 950 h 2284"/>
                <a:gd name="T30" fmla="*/ 439 w 2284"/>
                <a:gd name="T31" fmla="*/ 851 h 2284"/>
                <a:gd name="T32" fmla="*/ 676 w 2284"/>
                <a:gd name="T33" fmla="*/ 1335 h 2284"/>
                <a:gd name="T34" fmla="*/ 438 w 2284"/>
                <a:gd name="T35" fmla="*/ 1434 h 2284"/>
                <a:gd name="T36" fmla="*/ 670 w 2284"/>
                <a:gd name="T37" fmla="*/ 1204 h 2284"/>
                <a:gd name="T38" fmla="*/ 670 w 2284"/>
                <a:gd name="T39" fmla="*/ 1080 h 2284"/>
                <a:gd name="T40" fmla="*/ 391 w 2284"/>
                <a:gd name="T41" fmla="*/ 392 h 2284"/>
                <a:gd name="T42" fmla="*/ 778 w 2284"/>
                <a:gd name="T43" fmla="*/ 407 h 2284"/>
                <a:gd name="T44" fmla="*/ 391 w 2284"/>
                <a:gd name="T45" fmla="*/ 392 h 2284"/>
                <a:gd name="T46" fmla="*/ 1074 w 2284"/>
                <a:gd name="T47" fmla="*/ 574 h 2284"/>
                <a:gd name="T48" fmla="*/ 850 w 2284"/>
                <a:gd name="T49" fmla="*/ 440 h 2284"/>
                <a:gd name="T50" fmla="*/ 1405 w 2284"/>
                <a:gd name="T51" fmla="*/ 364 h 2284"/>
                <a:gd name="T52" fmla="*/ 1142 w 2284"/>
                <a:gd name="T53" fmla="*/ 80 h 2284"/>
                <a:gd name="T54" fmla="*/ 1335 w 2284"/>
                <a:gd name="T55" fmla="*/ 677 h 2284"/>
                <a:gd name="T56" fmla="*/ 1496 w 2284"/>
                <a:gd name="T57" fmla="*/ 693 h 2284"/>
                <a:gd name="T58" fmla="*/ 1509 w 2284"/>
                <a:gd name="T59" fmla="*/ 775 h 2284"/>
                <a:gd name="T60" fmla="*/ 1431 w 2284"/>
                <a:gd name="T61" fmla="*/ 765 h 2284"/>
                <a:gd name="T62" fmla="*/ 1142 w 2284"/>
                <a:gd name="T63" fmla="*/ 623 h 2284"/>
                <a:gd name="T64" fmla="*/ 1081 w 2284"/>
                <a:gd name="T65" fmla="*/ 671 h 2284"/>
                <a:gd name="T66" fmla="*/ 774 w 2284"/>
                <a:gd name="T67" fmla="*/ 775 h 2284"/>
                <a:gd name="T68" fmla="*/ 764 w 2284"/>
                <a:gd name="T69" fmla="*/ 853 h 2284"/>
                <a:gd name="T70" fmla="*/ 774 w 2284"/>
                <a:gd name="T71" fmla="*/ 1510 h 2284"/>
                <a:gd name="T72" fmla="*/ 852 w 2284"/>
                <a:gd name="T73" fmla="*/ 1520 h 2284"/>
                <a:gd name="T74" fmla="*/ 1142 w 2284"/>
                <a:gd name="T75" fmla="*/ 1662 h 2284"/>
                <a:gd name="T76" fmla="*/ 1203 w 2284"/>
                <a:gd name="T77" fmla="*/ 1614 h 2284"/>
                <a:gd name="T78" fmla="*/ 1509 w 2284"/>
                <a:gd name="T79" fmla="*/ 1510 h 2284"/>
                <a:gd name="T80" fmla="*/ 1519 w 2284"/>
                <a:gd name="T81" fmla="*/ 1432 h 2284"/>
                <a:gd name="T82" fmla="*/ 1302 w 2284"/>
                <a:gd name="T83" fmla="*/ 1530 h 2284"/>
                <a:gd name="T84" fmla="*/ 864 w 2284"/>
                <a:gd name="T85" fmla="*/ 1420 h 2284"/>
                <a:gd name="T86" fmla="*/ 754 w 2284"/>
                <a:gd name="T87" fmla="*/ 982 h 2284"/>
                <a:gd name="T88" fmla="*/ 1142 w 2284"/>
                <a:gd name="T89" fmla="*/ 750 h 2284"/>
                <a:gd name="T90" fmla="*/ 1529 w 2284"/>
                <a:gd name="T91" fmla="*/ 982 h 2284"/>
                <a:gd name="T92" fmla="*/ 1419 w 2284"/>
                <a:gd name="T93" fmla="*/ 1420 h 2284"/>
                <a:gd name="T94" fmla="*/ 1607 w 2284"/>
                <a:gd name="T95" fmla="*/ 950 h 2284"/>
                <a:gd name="T96" fmla="*/ 1710 w 2284"/>
                <a:gd name="T97" fmla="*/ 1075 h 2284"/>
                <a:gd name="T98" fmla="*/ 1845 w 2284"/>
                <a:gd name="T99" fmla="*/ 1434 h 2284"/>
                <a:gd name="T100" fmla="*/ 1711 w 2284"/>
                <a:gd name="T101" fmla="*/ 1210 h 2284"/>
                <a:gd name="T102" fmla="*/ 1661 w 2284"/>
                <a:gd name="T103" fmla="*/ 1142 h 2284"/>
                <a:gd name="T104" fmla="*/ 1613 w 2284"/>
                <a:gd name="T105" fmla="*/ 1080 h 2284"/>
                <a:gd name="T106" fmla="*/ 1893 w 2284"/>
                <a:gd name="T107" fmla="*/ 392 h 2284"/>
                <a:gd name="T108" fmla="*/ 1505 w 2284"/>
                <a:gd name="T109" fmla="*/ 407 h 2284"/>
                <a:gd name="T110" fmla="*/ 1952 w 2284"/>
                <a:gd name="T111" fmla="*/ 807 h 2284"/>
                <a:gd name="T112" fmla="*/ 1477 w 2284"/>
                <a:gd name="T113" fmla="*/ 332 h 2284"/>
                <a:gd name="T114" fmla="*/ 528 w 2284"/>
                <a:gd name="T115" fmla="*/ 265 h 2284"/>
                <a:gd name="T116" fmla="*/ 0 w 2284"/>
                <a:gd name="T117" fmla="*/ 1143 h 2284"/>
                <a:gd name="T118" fmla="*/ 528 w 2284"/>
                <a:gd name="T119" fmla="*/ 2020 h 2284"/>
                <a:gd name="T120" fmla="*/ 1477 w 2284"/>
                <a:gd name="T121" fmla="*/ 1953 h 2284"/>
                <a:gd name="T122" fmla="*/ 1952 w 2284"/>
                <a:gd name="T123" fmla="*/ 1478 h 2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4" h="2284">
                  <a:moveTo>
                    <a:pt x="1919" y="1406"/>
                  </a:moveTo>
                  <a:lnTo>
                    <a:pt x="1919" y="1406"/>
                  </a:lnTo>
                  <a:cubicBezTo>
                    <a:pt x="1878" y="1322"/>
                    <a:pt x="1825" y="1233"/>
                    <a:pt x="1760" y="1142"/>
                  </a:cubicBezTo>
                  <a:cubicBezTo>
                    <a:pt x="1824" y="1053"/>
                    <a:pt x="1878" y="965"/>
                    <a:pt x="1920" y="879"/>
                  </a:cubicBezTo>
                  <a:cubicBezTo>
                    <a:pt x="2100" y="953"/>
                    <a:pt x="2204" y="1049"/>
                    <a:pt x="2204" y="1143"/>
                  </a:cubicBezTo>
                  <a:cubicBezTo>
                    <a:pt x="2204" y="1236"/>
                    <a:pt x="2100" y="1332"/>
                    <a:pt x="1919" y="1406"/>
                  </a:cubicBezTo>
                  <a:close/>
                  <a:moveTo>
                    <a:pt x="1893" y="1893"/>
                  </a:moveTo>
                  <a:lnTo>
                    <a:pt x="1893" y="1893"/>
                  </a:lnTo>
                  <a:cubicBezTo>
                    <a:pt x="1862" y="1924"/>
                    <a:pt x="1816" y="1940"/>
                    <a:pt x="1756" y="1940"/>
                  </a:cubicBezTo>
                  <a:cubicBezTo>
                    <a:pt x="1684" y="1940"/>
                    <a:pt x="1599" y="1918"/>
                    <a:pt x="1505" y="1878"/>
                  </a:cubicBezTo>
                  <a:cubicBezTo>
                    <a:pt x="1536" y="1790"/>
                    <a:pt x="1561" y="1689"/>
                    <a:pt x="1579" y="1580"/>
                  </a:cubicBezTo>
                  <a:cubicBezTo>
                    <a:pt x="1689" y="1562"/>
                    <a:pt x="1789" y="1537"/>
                    <a:pt x="1878" y="1506"/>
                  </a:cubicBezTo>
                  <a:cubicBezTo>
                    <a:pt x="1954" y="1686"/>
                    <a:pt x="1959" y="1828"/>
                    <a:pt x="1893" y="1893"/>
                  </a:cubicBezTo>
                  <a:close/>
                  <a:moveTo>
                    <a:pt x="1433" y="1845"/>
                  </a:moveTo>
                  <a:lnTo>
                    <a:pt x="1433" y="1845"/>
                  </a:lnTo>
                  <a:cubicBezTo>
                    <a:pt x="1361" y="1809"/>
                    <a:pt x="1286" y="1764"/>
                    <a:pt x="1210" y="1711"/>
                  </a:cubicBezTo>
                  <a:cubicBezTo>
                    <a:pt x="1251" y="1679"/>
                    <a:pt x="1293" y="1644"/>
                    <a:pt x="1335" y="1608"/>
                  </a:cubicBezTo>
                  <a:cubicBezTo>
                    <a:pt x="1390" y="1604"/>
                    <a:pt x="1444" y="1599"/>
                    <a:pt x="1496" y="1592"/>
                  </a:cubicBezTo>
                  <a:cubicBezTo>
                    <a:pt x="1480" y="1686"/>
                    <a:pt x="1458" y="1771"/>
                    <a:pt x="1433" y="1845"/>
                  </a:cubicBezTo>
                  <a:close/>
                  <a:moveTo>
                    <a:pt x="1142" y="2204"/>
                  </a:moveTo>
                  <a:lnTo>
                    <a:pt x="1142" y="2204"/>
                  </a:lnTo>
                  <a:cubicBezTo>
                    <a:pt x="1049" y="2204"/>
                    <a:pt x="952" y="2101"/>
                    <a:pt x="878" y="1921"/>
                  </a:cubicBezTo>
                  <a:cubicBezTo>
                    <a:pt x="963" y="1879"/>
                    <a:pt x="1052" y="1825"/>
                    <a:pt x="1142" y="1761"/>
                  </a:cubicBezTo>
                  <a:cubicBezTo>
                    <a:pt x="1231" y="1825"/>
                    <a:pt x="1320" y="1879"/>
                    <a:pt x="1405" y="1921"/>
                  </a:cubicBezTo>
                  <a:cubicBezTo>
                    <a:pt x="1331" y="2101"/>
                    <a:pt x="1235" y="2204"/>
                    <a:pt x="1142" y="2204"/>
                  </a:cubicBezTo>
                  <a:close/>
                  <a:moveTo>
                    <a:pt x="787" y="1592"/>
                  </a:moveTo>
                  <a:lnTo>
                    <a:pt x="787" y="1592"/>
                  </a:lnTo>
                  <a:cubicBezTo>
                    <a:pt x="839" y="1599"/>
                    <a:pt x="893" y="1604"/>
                    <a:pt x="949" y="1608"/>
                  </a:cubicBezTo>
                  <a:cubicBezTo>
                    <a:pt x="990" y="1644"/>
                    <a:pt x="1032" y="1679"/>
                    <a:pt x="1074" y="1711"/>
                  </a:cubicBezTo>
                  <a:cubicBezTo>
                    <a:pt x="997" y="1764"/>
                    <a:pt x="922" y="1809"/>
                    <a:pt x="850" y="1845"/>
                  </a:cubicBezTo>
                  <a:cubicBezTo>
                    <a:pt x="825" y="1771"/>
                    <a:pt x="804" y="1686"/>
                    <a:pt x="787" y="1592"/>
                  </a:cubicBezTo>
                  <a:close/>
                  <a:moveTo>
                    <a:pt x="528" y="1940"/>
                  </a:moveTo>
                  <a:lnTo>
                    <a:pt x="528" y="1940"/>
                  </a:lnTo>
                  <a:cubicBezTo>
                    <a:pt x="468" y="1940"/>
                    <a:pt x="421" y="1924"/>
                    <a:pt x="391" y="1893"/>
                  </a:cubicBezTo>
                  <a:cubicBezTo>
                    <a:pt x="325" y="1828"/>
                    <a:pt x="330" y="1686"/>
                    <a:pt x="405" y="1506"/>
                  </a:cubicBezTo>
                  <a:cubicBezTo>
                    <a:pt x="494" y="1537"/>
                    <a:pt x="595" y="1562"/>
                    <a:pt x="704" y="1580"/>
                  </a:cubicBezTo>
                  <a:cubicBezTo>
                    <a:pt x="722" y="1689"/>
                    <a:pt x="747" y="1790"/>
                    <a:pt x="778" y="1878"/>
                  </a:cubicBezTo>
                  <a:cubicBezTo>
                    <a:pt x="685" y="1918"/>
                    <a:pt x="599" y="1940"/>
                    <a:pt x="528" y="1940"/>
                  </a:cubicBezTo>
                  <a:close/>
                  <a:moveTo>
                    <a:pt x="80" y="1143"/>
                  </a:moveTo>
                  <a:lnTo>
                    <a:pt x="80" y="1143"/>
                  </a:lnTo>
                  <a:cubicBezTo>
                    <a:pt x="80" y="1049"/>
                    <a:pt x="183" y="953"/>
                    <a:pt x="364" y="879"/>
                  </a:cubicBezTo>
                  <a:cubicBezTo>
                    <a:pt x="406" y="965"/>
                    <a:pt x="459" y="1053"/>
                    <a:pt x="523" y="1142"/>
                  </a:cubicBezTo>
                  <a:cubicBezTo>
                    <a:pt x="458" y="1233"/>
                    <a:pt x="405" y="1322"/>
                    <a:pt x="364" y="1406"/>
                  </a:cubicBezTo>
                  <a:cubicBezTo>
                    <a:pt x="183" y="1332"/>
                    <a:pt x="80" y="1236"/>
                    <a:pt x="80" y="1143"/>
                  </a:cubicBezTo>
                  <a:close/>
                  <a:moveTo>
                    <a:pt x="676" y="950"/>
                  </a:moveTo>
                  <a:lnTo>
                    <a:pt x="676" y="950"/>
                  </a:lnTo>
                  <a:cubicBezTo>
                    <a:pt x="639" y="991"/>
                    <a:pt x="605" y="1033"/>
                    <a:pt x="573" y="1075"/>
                  </a:cubicBezTo>
                  <a:cubicBezTo>
                    <a:pt x="520" y="999"/>
                    <a:pt x="475" y="924"/>
                    <a:pt x="439" y="851"/>
                  </a:cubicBezTo>
                  <a:cubicBezTo>
                    <a:pt x="514" y="826"/>
                    <a:pt x="598" y="804"/>
                    <a:pt x="692" y="788"/>
                  </a:cubicBezTo>
                  <a:cubicBezTo>
                    <a:pt x="685" y="840"/>
                    <a:pt x="680" y="894"/>
                    <a:pt x="676" y="950"/>
                  </a:cubicBezTo>
                  <a:close/>
                  <a:moveTo>
                    <a:pt x="676" y="1335"/>
                  </a:moveTo>
                  <a:lnTo>
                    <a:pt x="676" y="1335"/>
                  </a:lnTo>
                  <a:cubicBezTo>
                    <a:pt x="680" y="1391"/>
                    <a:pt x="685" y="1445"/>
                    <a:pt x="692" y="1497"/>
                  </a:cubicBezTo>
                  <a:cubicBezTo>
                    <a:pt x="598" y="1481"/>
                    <a:pt x="513" y="1459"/>
                    <a:pt x="438" y="1434"/>
                  </a:cubicBezTo>
                  <a:cubicBezTo>
                    <a:pt x="473" y="1363"/>
                    <a:pt x="518" y="1288"/>
                    <a:pt x="573" y="1210"/>
                  </a:cubicBezTo>
                  <a:cubicBezTo>
                    <a:pt x="605" y="1252"/>
                    <a:pt x="640" y="1294"/>
                    <a:pt x="676" y="1335"/>
                  </a:cubicBezTo>
                  <a:close/>
                  <a:moveTo>
                    <a:pt x="670" y="1204"/>
                  </a:moveTo>
                  <a:lnTo>
                    <a:pt x="670" y="1204"/>
                  </a:lnTo>
                  <a:cubicBezTo>
                    <a:pt x="654" y="1183"/>
                    <a:pt x="637" y="1163"/>
                    <a:pt x="622" y="1142"/>
                  </a:cubicBezTo>
                  <a:cubicBezTo>
                    <a:pt x="637" y="1122"/>
                    <a:pt x="653" y="1101"/>
                    <a:pt x="670" y="1080"/>
                  </a:cubicBezTo>
                  <a:cubicBezTo>
                    <a:pt x="670" y="1101"/>
                    <a:pt x="669" y="1122"/>
                    <a:pt x="669" y="1143"/>
                  </a:cubicBezTo>
                  <a:cubicBezTo>
                    <a:pt x="669" y="1163"/>
                    <a:pt x="670" y="1184"/>
                    <a:pt x="670" y="1204"/>
                  </a:cubicBezTo>
                  <a:close/>
                  <a:moveTo>
                    <a:pt x="391" y="392"/>
                  </a:moveTo>
                  <a:lnTo>
                    <a:pt x="391" y="392"/>
                  </a:lnTo>
                  <a:cubicBezTo>
                    <a:pt x="421" y="361"/>
                    <a:pt x="468" y="345"/>
                    <a:pt x="528" y="345"/>
                  </a:cubicBezTo>
                  <a:cubicBezTo>
                    <a:pt x="599" y="345"/>
                    <a:pt x="685" y="367"/>
                    <a:pt x="778" y="407"/>
                  </a:cubicBezTo>
                  <a:cubicBezTo>
                    <a:pt x="747" y="495"/>
                    <a:pt x="722" y="596"/>
                    <a:pt x="704" y="705"/>
                  </a:cubicBezTo>
                  <a:cubicBezTo>
                    <a:pt x="595" y="723"/>
                    <a:pt x="494" y="748"/>
                    <a:pt x="406" y="779"/>
                  </a:cubicBezTo>
                  <a:cubicBezTo>
                    <a:pt x="330" y="599"/>
                    <a:pt x="324" y="458"/>
                    <a:pt x="391" y="392"/>
                  </a:cubicBezTo>
                  <a:close/>
                  <a:moveTo>
                    <a:pt x="850" y="440"/>
                  </a:moveTo>
                  <a:lnTo>
                    <a:pt x="850" y="440"/>
                  </a:lnTo>
                  <a:cubicBezTo>
                    <a:pt x="922" y="476"/>
                    <a:pt x="997" y="521"/>
                    <a:pt x="1074" y="574"/>
                  </a:cubicBezTo>
                  <a:cubicBezTo>
                    <a:pt x="1032" y="606"/>
                    <a:pt x="990" y="641"/>
                    <a:pt x="949" y="677"/>
                  </a:cubicBezTo>
                  <a:cubicBezTo>
                    <a:pt x="893" y="681"/>
                    <a:pt x="839" y="686"/>
                    <a:pt x="787" y="693"/>
                  </a:cubicBezTo>
                  <a:cubicBezTo>
                    <a:pt x="804" y="599"/>
                    <a:pt x="825" y="514"/>
                    <a:pt x="850" y="440"/>
                  </a:cubicBezTo>
                  <a:close/>
                  <a:moveTo>
                    <a:pt x="1142" y="80"/>
                  </a:moveTo>
                  <a:lnTo>
                    <a:pt x="1142" y="80"/>
                  </a:lnTo>
                  <a:cubicBezTo>
                    <a:pt x="1235" y="80"/>
                    <a:pt x="1331" y="184"/>
                    <a:pt x="1405" y="364"/>
                  </a:cubicBezTo>
                  <a:cubicBezTo>
                    <a:pt x="1320" y="406"/>
                    <a:pt x="1231" y="460"/>
                    <a:pt x="1142" y="524"/>
                  </a:cubicBezTo>
                  <a:cubicBezTo>
                    <a:pt x="1052" y="460"/>
                    <a:pt x="963" y="406"/>
                    <a:pt x="878" y="364"/>
                  </a:cubicBezTo>
                  <a:cubicBezTo>
                    <a:pt x="952" y="184"/>
                    <a:pt x="1049" y="80"/>
                    <a:pt x="1142" y="80"/>
                  </a:cubicBezTo>
                  <a:close/>
                  <a:moveTo>
                    <a:pt x="1496" y="693"/>
                  </a:moveTo>
                  <a:lnTo>
                    <a:pt x="1496" y="693"/>
                  </a:lnTo>
                  <a:cubicBezTo>
                    <a:pt x="1444" y="686"/>
                    <a:pt x="1390" y="681"/>
                    <a:pt x="1335" y="677"/>
                  </a:cubicBezTo>
                  <a:cubicBezTo>
                    <a:pt x="1293" y="641"/>
                    <a:pt x="1251" y="606"/>
                    <a:pt x="1210" y="574"/>
                  </a:cubicBezTo>
                  <a:cubicBezTo>
                    <a:pt x="1286" y="521"/>
                    <a:pt x="1361" y="476"/>
                    <a:pt x="1433" y="440"/>
                  </a:cubicBezTo>
                  <a:cubicBezTo>
                    <a:pt x="1458" y="514"/>
                    <a:pt x="1480" y="599"/>
                    <a:pt x="1496" y="693"/>
                  </a:cubicBezTo>
                  <a:close/>
                  <a:moveTo>
                    <a:pt x="1431" y="765"/>
                  </a:moveTo>
                  <a:lnTo>
                    <a:pt x="1431" y="765"/>
                  </a:lnTo>
                  <a:cubicBezTo>
                    <a:pt x="1458" y="768"/>
                    <a:pt x="1484" y="771"/>
                    <a:pt x="1509" y="775"/>
                  </a:cubicBezTo>
                  <a:cubicBezTo>
                    <a:pt x="1513" y="800"/>
                    <a:pt x="1516" y="826"/>
                    <a:pt x="1519" y="853"/>
                  </a:cubicBezTo>
                  <a:cubicBezTo>
                    <a:pt x="1505" y="838"/>
                    <a:pt x="1490" y="823"/>
                    <a:pt x="1476" y="809"/>
                  </a:cubicBezTo>
                  <a:cubicBezTo>
                    <a:pt x="1461" y="794"/>
                    <a:pt x="1446" y="779"/>
                    <a:pt x="1431" y="765"/>
                  </a:cubicBezTo>
                  <a:close/>
                  <a:moveTo>
                    <a:pt x="1081" y="671"/>
                  </a:moveTo>
                  <a:lnTo>
                    <a:pt x="1081" y="671"/>
                  </a:lnTo>
                  <a:cubicBezTo>
                    <a:pt x="1101" y="655"/>
                    <a:pt x="1121" y="639"/>
                    <a:pt x="1142" y="623"/>
                  </a:cubicBezTo>
                  <a:cubicBezTo>
                    <a:pt x="1162" y="639"/>
                    <a:pt x="1182" y="655"/>
                    <a:pt x="1203" y="671"/>
                  </a:cubicBezTo>
                  <a:cubicBezTo>
                    <a:pt x="1182" y="670"/>
                    <a:pt x="1162" y="670"/>
                    <a:pt x="1142" y="670"/>
                  </a:cubicBezTo>
                  <a:cubicBezTo>
                    <a:pt x="1121" y="670"/>
                    <a:pt x="1101" y="670"/>
                    <a:pt x="1081" y="671"/>
                  </a:cubicBezTo>
                  <a:close/>
                  <a:moveTo>
                    <a:pt x="764" y="853"/>
                  </a:moveTo>
                  <a:lnTo>
                    <a:pt x="764" y="853"/>
                  </a:lnTo>
                  <a:cubicBezTo>
                    <a:pt x="767" y="826"/>
                    <a:pt x="770" y="800"/>
                    <a:pt x="774" y="775"/>
                  </a:cubicBezTo>
                  <a:cubicBezTo>
                    <a:pt x="799" y="771"/>
                    <a:pt x="826" y="768"/>
                    <a:pt x="852" y="765"/>
                  </a:cubicBezTo>
                  <a:cubicBezTo>
                    <a:pt x="837" y="779"/>
                    <a:pt x="822" y="794"/>
                    <a:pt x="808" y="809"/>
                  </a:cubicBezTo>
                  <a:cubicBezTo>
                    <a:pt x="793" y="823"/>
                    <a:pt x="779" y="838"/>
                    <a:pt x="764" y="853"/>
                  </a:cubicBezTo>
                  <a:close/>
                  <a:moveTo>
                    <a:pt x="852" y="1520"/>
                  </a:moveTo>
                  <a:lnTo>
                    <a:pt x="852" y="1520"/>
                  </a:lnTo>
                  <a:cubicBezTo>
                    <a:pt x="826" y="1517"/>
                    <a:pt x="799" y="1514"/>
                    <a:pt x="774" y="1510"/>
                  </a:cubicBezTo>
                  <a:cubicBezTo>
                    <a:pt x="770" y="1485"/>
                    <a:pt x="767" y="1459"/>
                    <a:pt x="764" y="1432"/>
                  </a:cubicBezTo>
                  <a:cubicBezTo>
                    <a:pt x="779" y="1447"/>
                    <a:pt x="793" y="1462"/>
                    <a:pt x="808" y="1476"/>
                  </a:cubicBezTo>
                  <a:cubicBezTo>
                    <a:pt x="822" y="1491"/>
                    <a:pt x="837" y="1506"/>
                    <a:pt x="852" y="1520"/>
                  </a:cubicBezTo>
                  <a:close/>
                  <a:moveTo>
                    <a:pt x="1203" y="1614"/>
                  </a:moveTo>
                  <a:lnTo>
                    <a:pt x="1203" y="1614"/>
                  </a:lnTo>
                  <a:cubicBezTo>
                    <a:pt x="1182" y="1630"/>
                    <a:pt x="1162" y="1646"/>
                    <a:pt x="1142" y="1662"/>
                  </a:cubicBezTo>
                  <a:cubicBezTo>
                    <a:pt x="1121" y="1646"/>
                    <a:pt x="1101" y="1630"/>
                    <a:pt x="1081" y="1614"/>
                  </a:cubicBezTo>
                  <a:cubicBezTo>
                    <a:pt x="1101" y="1615"/>
                    <a:pt x="1121" y="1615"/>
                    <a:pt x="1142" y="1615"/>
                  </a:cubicBezTo>
                  <a:cubicBezTo>
                    <a:pt x="1162" y="1615"/>
                    <a:pt x="1182" y="1615"/>
                    <a:pt x="1203" y="1614"/>
                  </a:cubicBezTo>
                  <a:close/>
                  <a:moveTo>
                    <a:pt x="1519" y="1432"/>
                  </a:moveTo>
                  <a:lnTo>
                    <a:pt x="1519" y="1432"/>
                  </a:lnTo>
                  <a:cubicBezTo>
                    <a:pt x="1516" y="1459"/>
                    <a:pt x="1513" y="1485"/>
                    <a:pt x="1509" y="1510"/>
                  </a:cubicBezTo>
                  <a:cubicBezTo>
                    <a:pt x="1484" y="1514"/>
                    <a:pt x="1458" y="1517"/>
                    <a:pt x="1431" y="1520"/>
                  </a:cubicBezTo>
                  <a:cubicBezTo>
                    <a:pt x="1446" y="1506"/>
                    <a:pt x="1461" y="1491"/>
                    <a:pt x="1476" y="1476"/>
                  </a:cubicBezTo>
                  <a:cubicBezTo>
                    <a:pt x="1490" y="1462"/>
                    <a:pt x="1505" y="1447"/>
                    <a:pt x="1519" y="1432"/>
                  </a:cubicBezTo>
                  <a:close/>
                  <a:moveTo>
                    <a:pt x="1419" y="1420"/>
                  </a:moveTo>
                  <a:lnTo>
                    <a:pt x="1419" y="1420"/>
                  </a:lnTo>
                  <a:cubicBezTo>
                    <a:pt x="1381" y="1458"/>
                    <a:pt x="1342" y="1495"/>
                    <a:pt x="1302" y="1530"/>
                  </a:cubicBezTo>
                  <a:cubicBezTo>
                    <a:pt x="1250" y="1533"/>
                    <a:pt x="1197" y="1535"/>
                    <a:pt x="1142" y="1535"/>
                  </a:cubicBezTo>
                  <a:cubicBezTo>
                    <a:pt x="1087" y="1535"/>
                    <a:pt x="1033" y="1533"/>
                    <a:pt x="981" y="1530"/>
                  </a:cubicBezTo>
                  <a:cubicBezTo>
                    <a:pt x="942" y="1495"/>
                    <a:pt x="903" y="1458"/>
                    <a:pt x="864" y="1420"/>
                  </a:cubicBezTo>
                  <a:cubicBezTo>
                    <a:pt x="826" y="1381"/>
                    <a:pt x="789" y="1342"/>
                    <a:pt x="754" y="1303"/>
                  </a:cubicBezTo>
                  <a:cubicBezTo>
                    <a:pt x="751" y="1251"/>
                    <a:pt x="749" y="1198"/>
                    <a:pt x="749" y="1143"/>
                  </a:cubicBezTo>
                  <a:cubicBezTo>
                    <a:pt x="749" y="1087"/>
                    <a:pt x="751" y="1034"/>
                    <a:pt x="754" y="982"/>
                  </a:cubicBezTo>
                  <a:cubicBezTo>
                    <a:pt x="789" y="943"/>
                    <a:pt x="825" y="904"/>
                    <a:pt x="864" y="865"/>
                  </a:cubicBezTo>
                  <a:cubicBezTo>
                    <a:pt x="903" y="827"/>
                    <a:pt x="942" y="790"/>
                    <a:pt x="981" y="755"/>
                  </a:cubicBezTo>
                  <a:cubicBezTo>
                    <a:pt x="1033" y="752"/>
                    <a:pt x="1087" y="750"/>
                    <a:pt x="1142" y="750"/>
                  </a:cubicBezTo>
                  <a:cubicBezTo>
                    <a:pt x="1197" y="750"/>
                    <a:pt x="1250" y="752"/>
                    <a:pt x="1302" y="755"/>
                  </a:cubicBezTo>
                  <a:cubicBezTo>
                    <a:pt x="1342" y="790"/>
                    <a:pt x="1381" y="827"/>
                    <a:pt x="1419" y="865"/>
                  </a:cubicBezTo>
                  <a:cubicBezTo>
                    <a:pt x="1458" y="904"/>
                    <a:pt x="1495" y="943"/>
                    <a:pt x="1529" y="982"/>
                  </a:cubicBezTo>
                  <a:cubicBezTo>
                    <a:pt x="1532" y="1034"/>
                    <a:pt x="1534" y="1087"/>
                    <a:pt x="1534" y="1143"/>
                  </a:cubicBezTo>
                  <a:cubicBezTo>
                    <a:pt x="1534" y="1198"/>
                    <a:pt x="1532" y="1251"/>
                    <a:pt x="1529" y="1303"/>
                  </a:cubicBezTo>
                  <a:cubicBezTo>
                    <a:pt x="1494" y="1342"/>
                    <a:pt x="1457" y="1381"/>
                    <a:pt x="1419" y="1420"/>
                  </a:cubicBezTo>
                  <a:close/>
                  <a:moveTo>
                    <a:pt x="1710" y="1075"/>
                  </a:moveTo>
                  <a:lnTo>
                    <a:pt x="1710" y="1075"/>
                  </a:lnTo>
                  <a:cubicBezTo>
                    <a:pt x="1678" y="1033"/>
                    <a:pt x="1644" y="991"/>
                    <a:pt x="1607" y="950"/>
                  </a:cubicBezTo>
                  <a:cubicBezTo>
                    <a:pt x="1604" y="894"/>
                    <a:pt x="1598" y="840"/>
                    <a:pt x="1591" y="788"/>
                  </a:cubicBezTo>
                  <a:cubicBezTo>
                    <a:pt x="1685" y="804"/>
                    <a:pt x="1770" y="826"/>
                    <a:pt x="1844" y="851"/>
                  </a:cubicBezTo>
                  <a:cubicBezTo>
                    <a:pt x="1808" y="924"/>
                    <a:pt x="1763" y="999"/>
                    <a:pt x="1710" y="1075"/>
                  </a:cubicBezTo>
                  <a:close/>
                  <a:moveTo>
                    <a:pt x="1711" y="1210"/>
                  </a:moveTo>
                  <a:lnTo>
                    <a:pt x="1711" y="1210"/>
                  </a:lnTo>
                  <a:cubicBezTo>
                    <a:pt x="1765" y="1288"/>
                    <a:pt x="1810" y="1363"/>
                    <a:pt x="1845" y="1434"/>
                  </a:cubicBezTo>
                  <a:cubicBezTo>
                    <a:pt x="1770" y="1459"/>
                    <a:pt x="1685" y="1481"/>
                    <a:pt x="1591" y="1497"/>
                  </a:cubicBezTo>
                  <a:cubicBezTo>
                    <a:pt x="1598" y="1445"/>
                    <a:pt x="1604" y="1391"/>
                    <a:pt x="1607" y="1335"/>
                  </a:cubicBezTo>
                  <a:cubicBezTo>
                    <a:pt x="1644" y="1294"/>
                    <a:pt x="1678" y="1252"/>
                    <a:pt x="1711" y="1210"/>
                  </a:cubicBezTo>
                  <a:close/>
                  <a:moveTo>
                    <a:pt x="1613" y="1080"/>
                  </a:moveTo>
                  <a:lnTo>
                    <a:pt x="1613" y="1080"/>
                  </a:lnTo>
                  <a:cubicBezTo>
                    <a:pt x="1630" y="1101"/>
                    <a:pt x="1646" y="1122"/>
                    <a:pt x="1661" y="1142"/>
                  </a:cubicBezTo>
                  <a:cubicBezTo>
                    <a:pt x="1646" y="1163"/>
                    <a:pt x="1630" y="1183"/>
                    <a:pt x="1613" y="1204"/>
                  </a:cubicBezTo>
                  <a:cubicBezTo>
                    <a:pt x="1614" y="1184"/>
                    <a:pt x="1614" y="1163"/>
                    <a:pt x="1614" y="1143"/>
                  </a:cubicBezTo>
                  <a:cubicBezTo>
                    <a:pt x="1614" y="1122"/>
                    <a:pt x="1614" y="1101"/>
                    <a:pt x="1613" y="1080"/>
                  </a:cubicBezTo>
                  <a:close/>
                  <a:moveTo>
                    <a:pt x="1756" y="345"/>
                  </a:moveTo>
                  <a:lnTo>
                    <a:pt x="1756" y="345"/>
                  </a:lnTo>
                  <a:cubicBezTo>
                    <a:pt x="1816" y="345"/>
                    <a:pt x="1862" y="361"/>
                    <a:pt x="1893" y="392"/>
                  </a:cubicBezTo>
                  <a:cubicBezTo>
                    <a:pt x="1959" y="458"/>
                    <a:pt x="1953" y="599"/>
                    <a:pt x="1878" y="779"/>
                  </a:cubicBezTo>
                  <a:cubicBezTo>
                    <a:pt x="1789" y="748"/>
                    <a:pt x="1689" y="723"/>
                    <a:pt x="1579" y="705"/>
                  </a:cubicBezTo>
                  <a:cubicBezTo>
                    <a:pt x="1561" y="596"/>
                    <a:pt x="1536" y="495"/>
                    <a:pt x="1505" y="407"/>
                  </a:cubicBezTo>
                  <a:cubicBezTo>
                    <a:pt x="1599" y="367"/>
                    <a:pt x="1684" y="345"/>
                    <a:pt x="1756" y="345"/>
                  </a:cubicBezTo>
                  <a:close/>
                  <a:moveTo>
                    <a:pt x="1952" y="807"/>
                  </a:moveTo>
                  <a:lnTo>
                    <a:pt x="1952" y="807"/>
                  </a:lnTo>
                  <a:cubicBezTo>
                    <a:pt x="2042" y="594"/>
                    <a:pt x="2041" y="427"/>
                    <a:pt x="1949" y="335"/>
                  </a:cubicBezTo>
                  <a:cubicBezTo>
                    <a:pt x="1903" y="289"/>
                    <a:pt x="1838" y="265"/>
                    <a:pt x="1756" y="265"/>
                  </a:cubicBezTo>
                  <a:cubicBezTo>
                    <a:pt x="1675" y="265"/>
                    <a:pt x="1580" y="289"/>
                    <a:pt x="1477" y="332"/>
                  </a:cubicBezTo>
                  <a:cubicBezTo>
                    <a:pt x="1392" y="126"/>
                    <a:pt x="1274" y="0"/>
                    <a:pt x="1142" y="0"/>
                  </a:cubicBezTo>
                  <a:cubicBezTo>
                    <a:pt x="1009" y="0"/>
                    <a:pt x="891" y="126"/>
                    <a:pt x="806" y="332"/>
                  </a:cubicBezTo>
                  <a:cubicBezTo>
                    <a:pt x="704" y="289"/>
                    <a:pt x="609" y="265"/>
                    <a:pt x="528" y="265"/>
                  </a:cubicBezTo>
                  <a:cubicBezTo>
                    <a:pt x="446" y="265"/>
                    <a:pt x="380" y="289"/>
                    <a:pt x="334" y="335"/>
                  </a:cubicBezTo>
                  <a:cubicBezTo>
                    <a:pt x="242" y="427"/>
                    <a:pt x="242" y="594"/>
                    <a:pt x="331" y="807"/>
                  </a:cubicBezTo>
                  <a:cubicBezTo>
                    <a:pt x="125" y="892"/>
                    <a:pt x="0" y="1010"/>
                    <a:pt x="0" y="1143"/>
                  </a:cubicBezTo>
                  <a:cubicBezTo>
                    <a:pt x="0" y="1275"/>
                    <a:pt x="125" y="1393"/>
                    <a:pt x="331" y="1478"/>
                  </a:cubicBezTo>
                  <a:cubicBezTo>
                    <a:pt x="246" y="1684"/>
                    <a:pt x="240" y="1856"/>
                    <a:pt x="334" y="1950"/>
                  </a:cubicBezTo>
                  <a:cubicBezTo>
                    <a:pt x="380" y="1996"/>
                    <a:pt x="446" y="2020"/>
                    <a:pt x="528" y="2020"/>
                  </a:cubicBezTo>
                  <a:cubicBezTo>
                    <a:pt x="609" y="2020"/>
                    <a:pt x="704" y="1996"/>
                    <a:pt x="806" y="1953"/>
                  </a:cubicBezTo>
                  <a:cubicBezTo>
                    <a:pt x="891" y="2159"/>
                    <a:pt x="1009" y="2284"/>
                    <a:pt x="1142" y="2284"/>
                  </a:cubicBezTo>
                  <a:cubicBezTo>
                    <a:pt x="1274" y="2284"/>
                    <a:pt x="1392" y="2159"/>
                    <a:pt x="1477" y="1953"/>
                  </a:cubicBezTo>
                  <a:cubicBezTo>
                    <a:pt x="1580" y="1996"/>
                    <a:pt x="1675" y="2020"/>
                    <a:pt x="1756" y="2020"/>
                  </a:cubicBezTo>
                  <a:cubicBezTo>
                    <a:pt x="1838" y="2020"/>
                    <a:pt x="1903" y="1996"/>
                    <a:pt x="1949" y="1950"/>
                  </a:cubicBezTo>
                  <a:cubicBezTo>
                    <a:pt x="2043" y="1856"/>
                    <a:pt x="2038" y="1684"/>
                    <a:pt x="1952" y="1478"/>
                  </a:cubicBezTo>
                  <a:cubicBezTo>
                    <a:pt x="2158" y="1393"/>
                    <a:pt x="2284" y="1275"/>
                    <a:pt x="2284" y="1143"/>
                  </a:cubicBezTo>
                  <a:cubicBezTo>
                    <a:pt x="2284" y="1010"/>
                    <a:pt x="2158" y="892"/>
                    <a:pt x="1952" y="80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0"/>
            <p:cNvSpPr>
              <a:spLocks/>
            </p:cNvSpPr>
            <p:nvPr/>
          </p:nvSpPr>
          <p:spPr bwMode="auto">
            <a:xfrm>
              <a:off x="7021513" y="5929313"/>
              <a:ext cx="177800" cy="177800"/>
            </a:xfrm>
            <a:custGeom>
              <a:avLst/>
              <a:gdLst>
                <a:gd name="T0" fmla="*/ 120 w 240"/>
                <a:gd name="T1" fmla="*/ 0 h 240"/>
                <a:gd name="T2" fmla="*/ 120 w 240"/>
                <a:gd name="T3" fmla="*/ 0 h 240"/>
                <a:gd name="T4" fmla="*/ 0 w 240"/>
                <a:gd name="T5" fmla="*/ 120 h 240"/>
                <a:gd name="T6" fmla="*/ 120 w 240"/>
                <a:gd name="T7" fmla="*/ 240 h 240"/>
                <a:gd name="T8" fmla="*/ 240 w 240"/>
                <a:gd name="T9" fmla="*/ 120 h 240"/>
                <a:gd name="T10" fmla="*/ 120 w 240"/>
                <a:gd name="T11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240">
                  <a:moveTo>
                    <a:pt x="120" y="0"/>
                  </a:moveTo>
                  <a:lnTo>
                    <a:pt x="120" y="0"/>
                  </a:lnTo>
                  <a:cubicBezTo>
                    <a:pt x="53" y="0"/>
                    <a:pt x="0" y="53"/>
                    <a:pt x="0" y="120"/>
                  </a:cubicBezTo>
                  <a:cubicBezTo>
                    <a:pt x="0" y="186"/>
                    <a:pt x="53" y="240"/>
                    <a:pt x="120" y="240"/>
                  </a:cubicBezTo>
                  <a:cubicBezTo>
                    <a:pt x="186" y="240"/>
                    <a:pt x="240" y="186"/>
                    <a:pt x="240" y="120"/>
                  </a:cubicBezTo>
                  <a:cubicBezTo>
                    <a:pt x="240" y="53"/>
                    <a:pt x="186" y="0"/>
                    <a:pt x="1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24" name="Freeform 9"/>
          <p:cNvSpPr>
            <a:spLocks noEditPoints="1"/>
          </p:cNvSpPr>
          <p:nvPr userDrawn="1"/>
        </p:nvSpPr>
        <p:spPr bwMode="auto">
          <a:xfrm>
            <a:off x="11714474" y="3298829"/>
            <a:ext cx="1135300" cy="1451430"/>
          </a:xfrm>
          <a:custGeom>
            <a:avLst/>
            <a:gdLst>
              <a:gd name="T0" fmla="*/ 449 w 1637"/>
              <a:gd name="T1" fmla="*/ 1301 h 2083"/>
              <a:gd name="T2" fmla="*/ 449 w 1637"/>
              <a:gd name="T3" fmla="*/ 1301 h 2083"/>
              <a:gd name="T4" fmla="*/ 350 w 1637"/>
              <a:gd name="T5" fmla="*/ 1276 h 2083"/>
              <a:gd name="T6" fmla="*/ 240 w 1637"/>
              <a:gd name="T7" fmla="*/ 1150 h 2083"/>
              <a:gd name="T8" fmla="*/ 273 w 1637"/>
              <a:gd name="T9" fmla="*/ 841 h 2083"/>
              <a:gd name="T10" fmla="*/ 770 w 1637"/>
              <a:gd name="T11" fmla="*/ 1055 h 2083"/>
              <a:gd name="T12" fmla="*/ 449 w 1637"/>
              <a:gd name="T13" fmla="*/ 1301 h 2083"/>
              <a:gd name="T14" fmla="*/ 1500 w 1637"/>
              <a:gd name="T15" fmla="*/ 1781 h 2083"/>
              <a:gd name="T16" fmla="*/ 1500 w 1637"/>
              <a:gd name="T17" fmla="*/ 1781 h 2083"/>
              <a:gd name="T18" fmla="*/ 1590 w 1637"/>
              <a:gd name="T19" fmla="*/ 1670 h 2083"/>
              <a:gd name="T20" fmla="*/ 1278 w 1637"/>
              <a:gd name="T21" fmla="*/ 1604 h 2083"/>
              <a:gd name="T22" fmla="*/ 1403 w 1637"/>
              <a:gd name="T23" fmla="*/ 1057 h 2083"/>
              <a:gd name="T24" fmla="*/ 1031 w 1637"/>
              <a:gd name="T25" fmla="*/ 383 h 2083"/>
              <a:gd name="T26" fmla="*/ 931 w 1637"/>
              <a:gd name="T27" fmla="*/ 92 h 2083"/>
              <a:gd name="T28" fmla="*/ 480 w 1637"/>
              <a:gd name="T29" fmla="*/ 430 h 2083"/>
              <a:gd name="T30" fmla="*/ 0 w 1637"/>
              <a:gd name="T31" fmla="*/ 723 h 2083"/>
              <a:gd name="T32" fmla="*/ 236 w 1637"/>
              <a:gd name="T33" fmla="*/ 825 h 2083"/>
              <a:gd name="T34" fmla="*/ 202 w 1637"/>
              <a:gd name="T35" fmla="*/ 1162 h 2083"/>
              <a:gd name="T36" fmla="*/ 332 w 1637"/>
              <a:gd name="T37" fmla="*/ 1312 h 2083"/>
              <a:gd name="T38" fmla="*/ 449 w 1637"/>
              <a:gd name="T39" fmla="*/ 1341 h 2083"/>
              <a:gd name="T40" fmla="*/ 807 w 1637"/>
              <a:gd name="T41" fmla="*/ 1071 h 2083"/>
              <a:gd name="T42" fmla="*/ 1003 w 1637"/>
              <a:gd name="T43" fmla="*/ 1156 h 2083"/>
              <a:gd name="T44" fmla="*/ 950 w 1637"/>
              <a:gd name="T45" fmla="*/ 626 h 2083"/>
              <a:gd name="T46" fmla="*/ 1001 w 1637"/>
              <a:gd name="T47" fmla="*/ 495 h 2083"/>
              <a:gd name="T48" fmla="*/ 1297 w 1637"/>
              <a:gd name="T49" fmla="*/ 1060 h 2083"/>
              <a:gd name="T50" fmla="*/ 1215 w 1637"/>
              <a:gd name="T51" fmla="*/ 1499 h 2083"/>
              <a:gd name="T52" fmla="*/ 1166 w 1637"/>
              <a:gd name="T53" fmla="*/ 1581 h 2083"/>
              <a:gd name="T54" fmla="*/ 920 w 1637"/>
              <a:gd name="T55" fmla="*/ 1530 h 2083"/>
              <a:gd name="T56" fmla="*/ 549 w 1637"/>
              <a:gd name="T57" fmla="*/ 1946 h 2083"/>
              <a:gd name="T58" fmla="*/ 1255 w 1637"/>
              <a:gd name="T59" fmla="*/ 2083 h 2083"/>
              <a:gd name="T60" fmla="*/ 1637 w 1637"/>
              <a:gd name="T61" fmla="*/ 1806 h 2083"/>
              <a:gd name="T62" fmla="*/ 1500 w 1637"/>
              <a:gd name="T63" fmla="*/ 1781 h 2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37" h="2083">
                <a:moveTo>
                  <a:pt x="449" y="1301"/>
                </a:moveTo>
                <a:lnTo>
                  <a:pt x="449" y="1301"/>
                </a:lnTo>
                <a:cubicBezTo>
                  <a:pt x="416" y="1301"/>
                  <a:pt x="383" y="1292"/>
                  <a:pt x="350" y="1276"/>
                </a:cubicBezTo>
                <a:cubicBezTo>
                  <a:pt x="295" y="1248"/>
                  <a:pt x="258" y="1206"/>
                  <a:pt x="240" y="1150"/>
                </a:cubicBezTo>
                <a:cubicBezTo>
                  <a:pt x="207" y="1047"/>
                  <a:pt x="243" y="919"/>
                  <a:pt x="273" y="841"/>
                </a:cubicBezTo>
                <a:lnTo>
                  <a:pt x="770" y="1055"/>
                </a:lnTo>
                <a:cubicBezTo>
                  <a:pt x="719" y="1137"/>
                  <a:pt x="599" y="1301"/>
                  <a:pt x="449" y="1301"/>
                </a:cubicBezTo>
                <a:close/>
                <a:moveTo>
                  <a:pt x="1500" y="1781"/>
                </a:moveTo>
                <a:lnTo>
                  <a:pt x="1500" y="1781"/>
                </a:lnTo>
                <a:lnTo>
                  <a:pt x="1590" y="1670"/>
                </a:lnTo>
                <a:lnTo>
                  <a:pt x="1278" y="1604"/>
                </a:lnTo>
                <a:cubicBezTo>
                  <a:pt x="1340" y="1504"/>
                  <a:pt x="1412" y="1329"/>
                  <a:pt x="1403" y="1057"/>
                </a:cubicBezTo>
                <a:cubicBezTo>
                  <a:pt x="1392" y="672"/>
                  <a:pt x="1130" y="453"/>
                  <a:pt x="1031" y="383"/>
                </a:cubicBezTo>
                <a:cubicBezTo>
                  <a:pt x="1053" y="263"/>
                  <a:pt x="1046" y="135"/>
                  <a:pt x="931" y="92"/>
                </a:cubicBezTo>
                <a:cubicBezTo>
                  <a:pt x="680" y="0"/>
                  <a:pt x="480" y="430"/>
                  <a:pt x="480" y="430"/>
                </a:cubicBezTo>
                <a:cubicBezTo>
                  <a:pt x="480" y="430"/>
                  <a:pt x="113" y="340"/>
                  <a:pt x="0" y="723"/>
                </a:cubicBezTo>
                <a:lnTo>
                  <a:pt x="236" y="825"/>
                </a:lnTo>
                <a:cubicBezTo>
                  <a:pt x="204" y="908"/>
                  <a:pt x="164" y="1046"/>
                  <a:pt x="202" y="1162"/>
                </a:cubicBezTo>
                <a:cubicBezTo>
                  <a:pt x="223" y="1229"/>
                  <a:pt x="267" y="1279"/>
                  <a:pt x="332" y="1312"/>
                </a:cubicBezTo>
                <a:cubicBezTo>
                  <a:pt x="370" y="1331"/>
                  <a:pt x="410" y="1341"/>
                  <a:pt x="449" y="1341"/>
                </a:cubicBezTo>
                <a:cubicBezTo>
                  <a:pt x="623" y="1341"/>
                  <a:pt x="755" y="1157"/>
                  <a:pt x="807" y="1071"/>
                </a:cubicBezTo>
                <a:lnTo>
                  <a:pt x="1003" y="1156"/>
                </a:lnTo>
                <a:cubicBezTo>
                  <a:pt x="1003" y="1156"/>
                  <a:pt x="1247" y="846"/>
                  <a:pt x="950" y="626"/>
                </a:cubicBezTo>
                <a:cubicBezTo>
                  <a:pt x="950" y="626"/>
                  <a:pt x="977" y="571"/>
                  <a:pt x="1001" y="495"/>
                </a:cubicBezTo>
                <a:cubicBezTo>
                  <a:pt x="1101" y="574"/>
                  <a:pt x="1288" y="762"/>
                  <a:pt x="1297" y="1060"/>
                </a:cubicBezTo>
                <a:cubicBezTo>
                  <a:pt x="1303" y="1273"/>
                  <a:pt x="1256" y="1416"/>
                  <a:pt x="1215" y="1499"/>
                </a:cubicBezTo>
                <a:cubicBezTo>
                  <a:pt x="1198" y="1534"/>
                  <a:pt x="1181" y="1561"/>
                  <a:pt x="1166" y="1581"/>
                </a:cubicBezTo>
                <a:lnTo>
                  <a:pt x="920" y="1530"/>
                </a:lnTo>
                <a:lnTo>
                  <a:pt x="549" y="1946"/>
                </a:lnTo>
                <a:lnTo>
                  <a:pt x="1255" y="2083"/>
                </a:lnTo>
                <a:lnTo>
                  <a:pt x="1637" y="1806"/>
                </a:lnTo>
                <a:lnTo>
                  <a:pt x="1500" y="1781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25" name="组合 45"/>
          <p:cNvGrpSpPr/>
          <p:nvPr userDrawn="1"/>
        </p:nvGrpSpPr>
        <p:grpSpPr>
          <a:xfrm rot="2116298">
            <a:off x="718679" y="6474356"/>
            <a:ext cx="1228067" cy="1069642"/>
            <a:chOff x="501650" y="3292475"/>
            <a:chExt cx="1735138" cy="1511300"/>
          </a:xfrm>
          <a:solidFill>
            <a:schemeClr val="bg1">
              <a:alpha val="10000"/>
            </a:schemeClr>
          </a:solidFill>
        </p:grpSpPr>
        <p:sp>
          <p:nvSpPr>
            <p:cNvPr id="226" name="Freeform 5"/>
            <p:cNvSpPr>
              <a:spLocks/>
            </p:cNvSpPr>
            <p:nvPr/>
          </p:nvSpPr>
          <p:spPr bwMode="auto">
            <a:xfrm>
              <a:off x="501650" y="3292475"/>
              <a:ext cx="1735138" cy="893762"/>
            </a:xfrm>
            <a:custGeom>
              <a:avLst/>
              <a:gdLst>
                <a:gd name="T0" fmla="*/ 0 w 943"/>
                <a:gd name="T1" fmla="*/ 242 h 484"/>
                <a:gd name="T2" fmla="*/ 0 w 943"/>
                <a:gd name="T3" fmla="*/ 242 h 484"/>
                <a:gd name="T4" fmla="*/ 471 w 943"/>
                <a:gd name="T5" fmla="*/ 484 h 484"/>
                <a:gd name="T6" fmla="*/ 943 w 943"/>
                <a:gd name="T7" fmla="*/ 242 h 484"/>
                <a:gd name="T8" fmla="*/ 471 w 943"/>
                <a:gd name="T9" fmla="*/ 0 h 484"/>
                <a:gd name="T10" fmla="*/ 0 w 943"/>
                <a:gd name="T11" fmla="*/ 242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3" h="484">
                  <a:moveTo>
                    <a:pt x="0" y="242"/>
                  </a:moveTo>
                  <a:lnTo>
                    <a:pt x="0" y="242"/>
                  </a:lnTo>
                  <a:lnTo>
                    <a:pt x="471" y="484"/>
                  </a:lnTo>
                  <a:lnTo>
                    <a:pt x="943" y="242"/>
                  </a:lnTo>
                  <a:lnTo>
                    <a:pt x="471" y="0"/>
                  </a:lnTo>
                  <a:lnTo>
                    <a:pt x="0" y="24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6"/>
            <p:cNvSpPr>
              <a:spLocks/>
            </p:cNvSpPr>
            <p:nvPr/>
          </p:nvSpPr>
          <p:spPr bwMode="auto">
            <a:xfrm>
              <a:off x="728663" y="3959225"/>
              <a:ext cx="1285875" cy="758825"/>
            </a:xfrm>
            <a:custGeom>
              <a:avLst/>
              <a:gdLst>
                <a:gd name="T0" fmla="*/ 349 w 699"/>
                <a:gd name="T1" fmla="*/ 179 h 412"/>
                <a:gd name="T2" fmla="*/ 349 w 699"/>
                <a:gd name="T3" fmla="*/ 179 h 412"/>
                <a:gd name="T4" fmla="*/ 0 w 699"/>
                <a:gd name="T5" fmla="*/ 0 h 412"/>
                <a:gd name="T6" fmla="*/ 0 w 699"/>
                <a:gd name="T7" fmla="*/ 233 h 412"/>
                <a:gd name="T8" fmla="*/ 349 w 699"/>
                <a:gd name="T9" fmla="*/ 412 h 412"/>
                <a:gd name="T10" fmla="*/ 699 w 699"/>
                <a:gd name="T11" fmla="*/ 233 h 412"/>
                <a:gd name="T12" fmla="*/ 699 w 699"/>
                <a:gd name="T13" fmla="*/ 0 h 412"/>
                <a:gd name="T14" fmla="*/ 349 w 699"/>
                <a:gd name="T15" fmla="*/ 179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9" h="412">
                  <a:moveTo>
                    <a:pt x="349" y="179"/>
                  </a:moveTo>
                  <a:lnTo>
                    <a:pt x="349" y="179"/>
                  </a:lnTo>
                  <a:lnTo>
                    <a:pt x="0" y="0"/>
                  </a:lnTo>
                  <a:lnTo>
                    <a:pt x="0" y="233"/>
                  </a:lnTo>
                  <a:lnTo>
                    <a:pt x="349" y="412"/>
                  </a:lnTo>
                  <a:lnTo>
                    <a:pt x="699" y="233"/>
                  </a:lnTo>
                  <a:lnTo>
                    <a:pt x="699" y="0"/>
                  </a:lnTo>
                  <a:lnTo>
                    <a:pt x="349" y="1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7"/>
            <p:cNvSpPr>
              <a:spLocks/>
            </p:cNvSpPr>
            <p:nvPr/>
          </p:nvSpPr>
          <p:spPr bwMode="auto">
            <a:xfrm>
              <a:off x="514350" y="4095750"/>
              <a:ext cx="68263" cy="708025"/>
            </a:xfrm>
            <a:custGeom>
              <a:avLst/>
              <a:gdLst>
                <a:gd name="T0" fmla="*/ 0 w 37"/>
                <a:gd name="T1" fmla="*/ 384 h 384"/>
                <a:gd name="T2" fmla="*/ 0 w 37"/>
                <a:gd name="T3" fmla="*/ 384 h 384"/>
                <a:gd name="T4" fmla="*/ 37 w 37"/>
                <a:gd name="T5" fmla="*/ 384 h 384"/>
                <a:gd name="T6" fmla="*/ 37 w 37"/>
                <a:gd name="T7" fmla="*/ 0 h 384"/>
                <a:gd name="T8" fmla="*/ 0 w 37"/>
                <a:gd name="T9" fmla="*/ 0 h 384"/>
                <a:gd name="T10" fmla="*/ 0 w 37"/>
                <a:gd name="T11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4">
                  <a:moveTo>
                    <a:pt x="0" y="384"/>
                  </a:moveTo>
                  <a:lnTo>
                    <a:pt x="0" y="384"/>
                  </a:lnTo>
                  <a:lnTo>
                    <a:pt x="37" y="384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38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8"/>
            <p:cNvSpPr>
              <a:spLocks/>
            </p:cNvSpPr>
            <p:nvPr/>
          </p:nvSpPr>
          <p:spPr bwMode="auto">
            <a:xfrm>
              <a:off x="511175" y="3986212"/>
              <a:ext cx="74613" cy="76200"/>
            </a:xfrm>
            <a:custGeom>
              <a:avLst/>
              <a:gdLst>
                <a:gd name="T0" fmla="*/ 41 w 41"/>
                <a:gd name="T1" fmla="*/ 21 h 41"/>
                <a:gd name="T2" fmla="*/ 41 w 41"/>
                <a:gd name="T3" fmla="*/ 21 h 41"/>
                <a:gd name="T4" fmla="*/ 20 w 41"/>
                <a:gd name="T5" fmla="*/ 41 h 41"/>
                <a:gd name="T6" fmla="*/ 0 w 41"/>
                <a:gd name="T7" fmla="*/ 21 h 41"/>
                <a:gd name="T8" fmla="*/ 20 w 41"/>
                <a:gd name="T9" fmla="*/ 0 h 41"/>
                <a:gd name="T10" fmla="*/ 41 w 41"/>
                <a:gd name="T11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41">
                  <a:moveTo>
                    <a:pt x="41" y="21"/>
                  </a:moveTo>
                  <a:lnTo>
                    <a:pt x="41" y="21"/>
                  </a:lnTo>
                  <a:cubicBezTo>
                    <a:pt x="41" y="32"/>
                    <a:pt x="32" y="41"/>
                    <a:pt x="20" y="41"/>
                  </a:cubicBezTo>
                  <a:cubicBezTo>
                    <a:pt x="9" y="41"/>
                    <a:pt x="0" y="32"/>
                    <a:pt x="0" y="21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1" y="9"/>
                    <a:pt x="41" y="2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9"/>
            <p:cNvSpPr>
              <a:spLocks/>
            </p:cNvSpPr>
            <p:nvPr/>
          </p:nvSpPr>
          <p:spPr bwMode="auto">
            <a:xfrm>
              <a:off x="541338" y="3738562"/>
              <a:ext cx="14288" cy="401637"/>
            </a:xfrm>
            <a:custGeom>
              <a:avLst/>
              <a:gdLst>
                <a:gd name="T0" fmla="*/ 7 w 7"/>
                <a:gd name="T1" fmla="*/ 217 h 217"/>
                <a:gd name="T2" fmla="*/ 7 w 7"/>
                <a:gd name="T3" fmla="*/ 217 h 217"/>
                <a:gd name="T4" fmla="*/ 0 w 7"/>
                <a:gd name="T5" fmla="*/ 217 h 217"/>
                <a:gd name="T6" fmla="*/ 0 w 7"/>
                <a:gd name="T7" fmla="*/ 0 h 217"/>
                <a:gd name="T8" fmla="*/ 7 w 7"/>
                <a:gd name="T9" fmla="*/ 0 h 217"/>
                <a:gd name="T10" fmla="*/ 7 w 7"/>
                <a:gd name="T11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17">
                  <a:moveTo>
                    <a:pt x="7" y="217"/>
                  </a:moveTo>
                  <a:lnTo>
                    <a:pt x="7" y="217"/>
                  </a:lnTo>
                  <a:lnTo>
                    <a:pt x="0" y="217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1" name="Freeform 7"/>
          <p:cNvSpPr>
            <a:spLocks noEditPoints="1"/>
          </p:cNvSpPr>
          <p:nvPr userDrawn="1"/>
        </p:nvSpPr>
        <p:spPr bwMode="auto">
          <a:xfrm rot="20132266">
            <a:off x="9763146" y="-248950"/>
            <a:ext cx="1277233" cy="931381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32" name="组合 23"/>
          <p:cNvGrpSpPr/>
          <p:nvPr userDrawn="1"/>
        </p:nvGrpSpPr>
        <p:grpSpPr>
          <a:xfrm rot="1406730">
            <a:off x="10767933" y="5424446"/>
            <a:ext cx="1301704" cy="1299270"/>
            <a:chOff x="6262688" y="5170488"/>
            <a:chExt cx="1697038" cy="1693863"/>
          </a:xfrm>
          <a:solidFill>
            <a:schemeClr val="bg1">
              <a:alpha val="10000"/>
            </a:schemeClr>
          </a:solidFill>
        </p:grpSpPr>
        <p:sp>
          <p:nvSpPr>
            <p:cNvPr id="233" name="Freeform 19"/>
            <p:cNvSpPr>
              <a:spLocks noEditPoints="1"/>
            </p:cNvSpPr>
            <p:nvPr/>
          </p:nvSpPr>
          <p:spPr bwMode="auto">
            <a:xfrm>
              <a:off x="6262688" y="5170488"/>
              <a:ext cx="1697038" cy="1693863"/>
            </a:xfrm>
            <a:custGeom>
              <a:avLst/>
              <a:gdLst>
                <a:gd name="T0" fmla="*/ 1760 w 2284"/>
                <a:gd name="T1" fmla="*/ 1142 h 2284"/>
                <a:gd name="T2" fmla="*/ 1919 w 2284"/>
                <a:gd name="T3" fmla="*/ 1406 h 2284"/>
                <a:gd name="T4" fmla="*/ 1756 w 2284"/>
                <a:gd name="T5" fmla="*/ 1940 h 2284"/>
                <a:gd name="T6" fmla="*/ 1878 w 2284"/>
                <a:gd name="T7" fmla="*/ 1506 h 2284"/>
                <a:gd name="T8" fmla="*/ 1433 w 2284"/>
                <a:gd name="T9" fmla="*/ 1845 h 2284"/>
                <a:gd name="T10" fmla="*/ 1496 w 2284"/>
                <a:gd name="T11" fmla="*/ 1592 h 2284"/>
                <a:gd name="T12" fmla="*/ 1142 w 2284"/>
                <a:gd name="T13" fmla="*/ 2204 h 2284"/>
                <a:gd name="T14" fmla="*/ 1405 w 2284"/>
                <a:gd name="T15" fmla="*/ 1921 h 2284"/>
                <a:gd name="T16" fmla="*/ 787 w 2284"/>
                <a:gd name="T17" fmla="*/ 1592 h 2284"/>
                <a:gd name="T18" fmla="*/ 850 w 2284"/>
                <a:gd name="T19" fmla="*/ 1845 h 2284"/>
                <a:gd name="T20" fmla="*/ 528 w 2284"/>
                <a:gd name="T21" fmla="*/ 1940 h 2284"/>
                <a:gd name="T22" fmla="*/ 704 w 2284"/>
                <a:gd name="T23" fmla="*/ 1580 h 2284"/>
                <a:gd name="T24" fmla="*/ 80 w 2284"/>
                <a:gd name="T25" fmla="*/ 1143 h 2284"/>
                <a:gd name="T26" fmla="*/ 523 w 2284"/>
                <a:gd name="T27" fmla="*/ 1142 h 2284"/>
                <a:gd name="T28" fmla="*/ 676 w 2284"/>
                <a:gd name="T29" fmla="*/ 950 h 2284"/>
                <a:gd name="T30" fmla="*/ 439 w 2284"/>
                <a:gd name="T31" fmla="*/ 851 h 2284"/>
                <a:gd name="T32" fmla="*/ 676 w 2284"/>
                <a:gd name="T33" fmla="*/ 1335 h 2284"/>
                <a:gd name="T34" fmla="*/ 438 w 2284"/>
                <a:gd name="T35" fmla="*/ 1434 h 2284"/>
                <a:gd name="T36" fmla="*/ 670 w 2284"/>
                <a:gd name="T37" fmla="*/ 1204 h 2284"/>
                <a:gd name="T38" fmla="*/ 670 w 2284"/>
                <a:gd name="T39" fmla="*/ 1080 h 2284"/>
                <a:gd name="T40" fmla="*/ 391 w 2284"/>
                <a:gd name="T41" fmla="*/ 392 h 2284"/>
                <a:gd name="T42" fmla="*/ 778 w 2284"/>
                <a:gd name="T43" fmla="*/ 407 h 2284"/>
                <a:gd name="T44" fmla="*/ 391 w 2284"/>
                <a:gd name="T45" fmla="*/ 392 h 2284"/>
                <a:gd name="T46" fmla="*/ 1074 w 2284"/>
                <a:gd name="T47" fmla="*/ 574 h 2284"/>
                <a:gd name="T48" fmla="*/ 850 w 2284"/>
                <a:gd name="T49" fmla="*/ 440 h 2284"/>
                <a:gd name="T50" fmla="*/ 1405 w 2284"/>
                <a:gd name="T51" fmla="*/ 364 h 2284"/>
                <a:gd name="T52" fmla="*/ 1142 w 2284"/>
                <a:gd name="T53" fmla="*/ 80 h 2284"/>
                <a:gd name="T54" fmla="*/ 1335 w 2284"/>
                <a:gd name="T55" fmla="*/ 677 h 2284"/>
                <a:gd name="T56" fmla="*/ 1496 w 2284"/>
                <a:gd name="T57" fmla="*/ 693 h 2284"/>
                <a:gd name="T58" fmla="*/ 1509 w 2284"/>
                <a:gd name="T59" fmla="*/ 775 h 2284"/>
                <a:gd name="T60" fmla="*/ 1431 w 2284"/>
                <a:gd name="T61" fmla="*/ 765 h 2284"/>
                <a:gd name="T62" fmla="*/ 1142 w 2284"/>
                <a:gd name="T63" fmla="*/ 623 h 2284"/>
                <a:gd name="T64" fmla="*/ 1081 w 2284"/>
                <a:gd name="T65" fmla="*/ 671 h 2284"/>
                <a:gd name="T66" fmla="*/ 774 w 2284"/>
                <a:gd name="T67" fmla="*/ 775 h 2284"/>
                <a:gd name="T68" fmla="*/ 764 w 2284"/>
                <a:gd name="T69" fmla="*/ 853 h 2284"/>
                <a:gd name="T70" fmla="*/ 774 w 2284"/>
                <a:gd name="T71" fmla="*/ 1510 h 2284"/>
                <a:gd name="T72" fmla="*/ 852 w 2284"/>
                <a:gd name="T73" fmla="*/ 1520 h 2284"/>
                <a:gd name="T74" fmla="*/ 1142 w 2284"/>
                <a:gd name="T75" fmla="*/ 1662 h 2284"/>
                <a:gd name="T76" fmla="*/ 1203 w 2284"/>
                <a:gd name="T77" fmla="*/ 1614 h 2284"/>
                <a:gd name="T78" fmla="*/ 1509 w 2284"/>
                <a:gd name="T79" fmla="*/ 1510 h 2284"/>
                <a:gd name="T80" fmla="*/ 1519 w 2284"/>
                <a:gd name="T81" fmla="*/ 1432 h 2284"/>
                <a:gd name="T82" fmla="*/ 1302 w 2284"/>
                <a:gd name="T83" fmla="*/ 1530 h 2284"/>
                <a:gd name="T84" fmla="*/ 864 w 2284"/>
                <a:gd name="T85" fmla="*/ 1420 h 2284"/>
                <a:gd name="T86" fmla="*/ 754 w 2284"/>
                <a:gd name="T87" fmla="*/ 982 h 2284"/>
                <a:gd name="T88" fmla="*/ 1142 w 2284"/>
                <a:gd name="T89" fmla="*/ 750 h 2284"/>
                <a:gd name="T90" fmla="*/ 1529 w 2284"/>
                <a:gd name="T91" fmla="*/ 982 h 2284"/>
                <a:gd name="T92" fmla="*/ 1419 w 2284"/>
                <a:gd name="T93" fmla="*/ 1420 h 2284"/>
                <a:gd name="T94" fmla="*/ 1607 w 2284"/>
                <a:gd name="T95" fmla="*/ 950 h 2284"/>
                <a:gd name="T96" fmla="*/ 1710 w 2284"/>
                <a:gd name="T97" fmla="*/ 1075 h 2284"/>
                <a:gd name="T98" fmla="*/ 1845 w 2284"/>
                <a:gd name="T99" fmla="*/ 1434 h 2284"/>
                <a:gd name="T100" fmla="*/ 1711 w 2284"/>
                <a:gd name="T101" fmla="*/ 1210 h 2284"/>
                <a:gd name="T102" fmla="*/ 1661 w 2284"/>
                <a:gd name="T103" fmla="*/ 1142 h 2284"/>
                <a:gd name="T104" fmla="*/ 1613 w 2284"/>
                <a:gd name="T105" fmla="*/ 1080 h 2284"/>
                <a:gd name="T106" fmla="*/ 1893 w 2284"/>
                <a:gd name="T107" fmla="*/ 392 h 2284"/>
                <a:gd name="T108" fmla="*/ 1505 w 2284"/>
                <a:gd name="T109" fmla="*/ 407 h 2284"/>
                <a:gd name="T110" fmla="*/ 1952 w 2284"/>
                <a:gd name="T111" fmla="*/ 807 h 2284"/>
                <a:gd name="T112" fmla="*/ 1477 w 2284"/>
                <a:gd name="T113" fmla="*/ 332 h 2284"/>
                <a:gd name="T114" fmla="*/ 528 w 2284"/>
                <a:gd name="T115" fmla="*/ 265 h 2284"/>
                <a:gd name="T116" fmla="*/ 0 w 2284"/>
                <a:gd name="T117" fmla="*/ 1143 h 2284"/>
                <a:gd name="T118" fmla="*/ 528 w 2284"/>
                <a:gd name="T119" fmla="*/ 2020 h 2284"/>
                <a:gd name="T120" fmla="*/ 1477 w 2284"/>
                <a:gd name="T121" fmla="*/ 1953 h 2284"/>
                <a:gd name="T122" fmla="*/ 1952 w 2284"/>
                <a:gd name="T123" fmla="*/ 1478 h 2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4" h="2284">
                  <a:moveTo>
                    <a:pt x="1919" y="1406"/>
                  </a:moveTo>
                  <a:lnTo>
                    <a:pt x="1919" y="1406"/>
                  </a:lnTo>
                  <a:cubicBezTo>
                    <a:pt x="1878" y="1322"/>
                    <a:pt x="1825" y="1233"/>
                    <a:pt x="1760" y="1142"/>
                  </a:cubicBezTo>
                  <a:cubicBezTo>
                    <a:pt x="1824" y="1053"/>
                    <a:pt x="1878" y="965"/>
                    <a:pt x="1920" y="879"/>
                  </a:cubicBezTo>
                  <a:cubicBezTo>
                    <a:pt x="2100" y="953"/>
                    <a:pt x="2204" y="1049"/>
                    <a:pt x="2204" y="1143"/>
                  </a:cubicBezTo>
                  <a:cubicBezTo>
                    <a:pt x="2204" y="1236"/>
                    <a:pt x="2100" y="1332"/>
                    <a:pt x="1919" y="1406"/>
                  </a:cubicBezTo>
                  <a:close/>
                  <a:moveTo>
                    <a:pt x="1893" y="1893"/>
                  </a:moveTo>
                  <a:lnTo>
                    <a:pt x="1893" y="1893"/>
                  </a:lnTo>
                  <a:cubicBezTo>
                    <a:pt x="1862" y="1924"/>
                    <a:pt x="1816" y="1940"/>
                    <a:pt x="1756" y="1940"/>
                  </a:cubicBezTo>
                  <a:cubicBezTo>
                    <a:pt x="1684" y="1940"/>
                    <a:pt x="1599" y="1918"/>
                    <a:pt x="1505" y="1878"/>
                  </a:cubicBezTo>
                  <a:cubicBezTo>
                    <a:pt x="1536" y="1790"/>
                    <a:pt x="1561" y="1689"/>
                    <a:pt x="1579" y="1580"/>
                  </a:cubicBezTo>
                  <a:cubicBezTo>
                    <a:pt x="1689" y="1562"/>
                    <a:pt x="1789" y="1537"/>
                    <a:pt x="1878" y="1506"/>
                  </a:cubicBezTo>
                  <a:cubicBezTo>
                    <a:pt x="1954" y="1686"/>
                    <a:pt x="1959" y="1828"/>
                    <a:pt x="1893" y="1893"/>
                  </a:cubicBezTo>
                  <a:close/>
                  <a:moveTo>
                    <a:pt x="1433" y="1845"/>
                  </a:moveTo>
                  <a:lnTo>
                    <a:pt x="1433" y="1845"/>
                  </a:lnTo>
                  <a:cubicBezTo>
                    <a:pt x="1361" y="1809"/>
                    <a:pt x="1286" y="1764"/>
                    <a:pt x="1210" y="1711"/>
                  </a:cubicBezTo>
                  <a:cubicBezTo>
                    <a:pt x="1251" y="1679"/>
                    <a:pt x="1293" y="1644"/>
                    <a:pt x="1335" y="1608"/>
                  </a:cubicBezTo>
                  <a:cubicBezTo>
                    <a:pt x="1390" y="1604"/>
                    <a:pt x="1444" y="1599"/>
                    <a:pt x="1496" y="1592"/>
                  </a:cubicBezTo>
                  <a:cubicBezTo>
                    <a:pt x="1480" y="1686"/>
                    <a:pt x="1458" y="1771"/>
                    <a:pt x="1433" y="1845"/>
                  </a:cubicBezTo>
                  <a:close/>
                  <a:moveTo>
                    <a:pt x="1142" y="2204"/>
                  </a:moveTo>
                  <a:lnTo>
                    <a:pt x="1142" y="2204"/>
                  </a:lnTo>
                  <a:cubicBezTo>
                    <a:pt x="1049" y="2204"/>
                    <a:pt x="952" y="2101"/>
                    <a:pt x="878" y="1921"/>
                  </a:cubicBezTo>
                  <a:cubicBezTo>
                    <a:pt x="963" y="1879"/>
                    <a:pt x="1052" y="1825"/>
                    <a:pt x="1142" y="1761"/>
                  </a:cubicBezTo>
                  <a:cubicBezTo>
                    <a:pt x="1231" y="1825"/>
                    <a:pt x="1320" y="1879"/>
                    <a:pt x="1405" y="1921"/>
                  </a:cubicBezTo>
                  <a:cubicBezTo>
                    <a:pt x="1331" y="2101"/>
                    <a:pt x="1235" y="2204"/>
                    <a:pt x="1142" y="2204"/>
                  </a:cubicBezTo>
                  <a:close/>
                  <a:moveTo>
                    <a:pt x="787" y="1592"/>
                  </a:moveTo>
                  <a:lnTo>
                    <a:pt x="787" y="1592"/>
                  </a:lnTo>
                  <a:cubicBezTo>
                    <a:pt x="839" y="1599"/>
                    <a:pt x="893" y="1604"/>
                    <a:pt x="949" y="1608"/>
                  </a:cubicBezTo>
                  <a:cubicBezTo>
                    <a:pt x="990" y="1644"/>
                    <a:pt x="1032" y="1679"/>
                    <a:pt x="1074" y="1711"/>
                  </a:cubicBezTo>
                  <a:cubicBezTo>
                    <a:pt x="997" y="1764"/>
                    <a:pt x="922" y="1809"/>
                    <a:pt x="850" y="1845"/>
                  </a:cubicBezTo>
                  <a:cubicBezTo>
                    <a:pt x="825" y="1771"/>
                    <a:pt x="804" y="1686"/>
                    <a:pt x="787" y="1592"/>
                  </a:cubicBezTo>
                  <a:close/>
                  <a:moveTo>
                    <a:pt x="528" y="1940"/>
                  </a:moveTo>
                  <a:lnTo>
                    <a:pt x="528" y="1940"/>
                  </a:lnTo>
                  <a:cubicBezTo>
                    <a:pt x="468" y="1940"/>
                    <a:pt x="421" y="1924"/>
                    <a:pt x="391" y="1893"/>
                  </a:cubicBezTo>
                  <a:cubicBezTo>
                    <a:pt x="325" y="1828"/>
                    <a:pt x="330" y="1686"/>
                    <a:pt x="405" y="1506"/>
                  </a:cubicBezTo>
                  <a:cubicBezTo>
                    <a:pt x="494" y="1537"/>
                    <a:pt x="595" y="1562"/>
                    <a:pt x="704" y="1580"/>
                  </a:cubicBezTo>
                  <a:cubicBezTo>
                    <a:pt x="722" y="1689"/>
                    <a:pt x="747" y="1790"/>
                    <a:pt x="778" y="1878"/>
                  </a:cubicBezTo>
                  <a:cubicBezTo>
                    <a:pt x="685" y="1918"/>
                    <a:pt x="599" y="1940"/>
                    <a:pt x="528" y="1940"/>
                  </a:cubicBezTo>
                  <a:close/>
                  <a:moveTo>
                    <a:pt x="80" y="1143"/>
                  </a:moveTo>
                  <a:lnTo>
                    <a:pt x="80" y="1143"/>
                  </a:lnTo>
                  <a:cubicBezTo>
                    <a:pt x="80" y="1049"/>
                    <a:pt x="183" y="953"/>
                    <a:pt x="364" y="879"/>
                  </a:cubicBezTo>
                  <a:cubicBezTo>
                    <a:pt x="406" y="965"/>
                    <a:pt x="459" y="1053"/>
                    <a:pt x="523" y="1142"/>
                  </a:cubicBezTo>
                  <a:cubicBezTo>
                    <a:pt x="458" y="1233"/>
                    <a:pt x="405" y="1322"/>
                    <a:pt x="364" y="1406"/>
                  </a:cubicBezTo>
                  <a:cubicBezTo>
                    <a:pt x="183" y="1332"/>
                    <a:pt x="80" y="1236"/>
                    <a:pt x="80" y="1143"/>
                  </a:cubicBezTo>
                  <a:close/>
                  <a:moveTo>
                    <a:pt x="676" y="950"/>
                  </a:moveTo>
                  <a:lnTo>
                    <a:pt x="676" y="950"/>
                  </a:lnTo>
                  <a:cubicBezTo>
                    <a:pt x="639" y="991"/>
                    <a:pt x="605" y="1033"/>
                    <a:pt x="573" y="1075"/>
                  </a:cubicBezTo>
                  <a:cubicBezTo>
                    <a:pt x="520" y="999"/>
                    <a:pt x="475" y="924"/>
                    <a:pt x="439" y="851"/>
                  </a:cubicBezTo>
                  <a:cubicBezTo>
                    <a:pt x="514" y="826"/>
                    <a:pt x="598" y="804"/>
                    <a:pt x="692" y="788"/>
                  </a:cubicBezTo>
                  <a:cubicBezTo>
                    <a:pt x="685" y="840"/>
                    <a:pt x="680" y="894"/>
                    <a:pt x="676" y="950"/>
                  </a:cubicBezTo>
                  <a:close/>
                  <a:moveTo>
                    <a:pt x="676" y="1335"/>
                  </a:moveTo>
                  <a:lnTo>
                    <a:pt x="676" y="1335"/>
                  </a:lnTo>
                  <a:cubicBezTo>
                    <a:pt x="680" y="1391"/>
                    <a:pt x="685" y="1445"/>
                    <a:pt x="692" y="1497"/>
                  </a:cubicBezTo>
                  <a:cubicBezTo>
                    <a:pt x="598" y="1481"/>
                    <a:pt x="513" y="1459"/>
                    <a:pt x="438" y="1434"/>
                  </a:cubicBezTo>
                  <a:cubicBezTo>
                    <a:pt x="473" y="1363"/>
                    <a:pt x="518" y="1288"/>
                    <a:pt x="573" y="1210"/>
                  </a:cubicBezTo>
                  <a:cubicBezTo>
                    <a:pt x="605" y="1252"/>
                    <a:pt x="640" y="1294"/>
                    <a:pt x="676" y="1335"/>
                  </a:cubicBezTo>
                  <a:close/>
                  <a:moveTo>
                    <a:pt x="670" y="1204"/>
                  </a:moveTo>
                  <a:lnTo>
                    <a:pt x="670" y="1204"/>
                  </a:lnTo>
                  <a:cubicBezTo>
                    <a:pt x="654" y="1183"/>
                    <a:pt x="637" y="1163"/>
                    <a:pt x="622" y="1142"/>
                  </a:cubicBezTo>
                  <a:cubicBezTo>
                    <a:pt x="637" y="1122"/>
                    <a:pt x="653" y="1101"/>
                    <a:pt x="670" y="1080"/>
                  </a:cubicBezTo>
                  <a:cubicBezTo>
                    <a:pt x="670" y="1101"/>
                    <a:pt x="669" y="1122"/>
                    <a:pt x="669" y="1143"/>
                  </a:cubicBezTo>
                  <a:cubicBezTo>
                    <a:pt x="669" y="1163"/>
                    <a:pt x="670" y="1184"/>
                    <a:pt x="670" y="1204"/>
                  </a:cubicBezTo>
                  <a:close/>
                  <a:moveTo>
                    <a:pt x="391" y="392"/>
                  </a:moveTo>
                  <a:lnTo>
                    <a:pt x="391" y="392"/>
                  </a:lnTo>
                  <a:cubicBezTo>
                    <a:pt x="421" y="361"/>
                    <a:pt x="468" y="345"/>
                    <a:pt x="528" y="345"/>
                  </a:cubicBezTo>
                  <a:cubicBezTo>
                    <a:pt x="599" y="345"/>
                    <a:pt x="685" y="367"/>
                    <a:pt x="778" y="407"/>
                  </a:cubicBezTo>
                  <a:cubicBezTo>
                    <a:pt x="747" y="495"/>
                    <a:pt x="722" y="596"/>
                    <a:pt x="704" y="705"/>
                  </a:cubicBezTo>
                  <a:cubicBezTo>
                    <a:pt x="595" y="723"/>
                    <a:pt x="494" y="748"/>
                    <a:pt x="406" y="779"/>
                  </a:cubicBezTo>
                  <a:cubicBezTo>
                    <a:pt x="330" y="599"/>
                    <a:pt x="324" y="458"/>
                    <a:pt x="391" y="392"/>
                  </a:cubicBezTo>
                  <a:close/>
                  <a:moveTo>
                    <a:pt x="850" y="440"/>
                  </a:moveTo>
                  <a:lnTo>
                    <a:pt x="850" y="440"/>
                  </a:lnTo>
                  <a:cubicBezTo>
                    <a:pt x="922" y="476"/>
                    <a:pt x="997" y="521"/>
                    <a:pt x="1074" y="574"/>
                  </a:cubicBezTo>
                  <a:cubicBezTo>
                    <a:pt x="1032" y="606"/>
                    <a:pt x="990" y="641"/>
                    <a:pt x="949" y="677"/>
                  </a:cubicBezTo>
                  <a:cubicBezTo>
                    <a:pt x="893" y="681"/>
                    <a:pt x="839" y="686"/>
                    <a:pt x="787" y="693"/>
                  </a:cubicBezTo>
                  <a:cubicBezTo>
                    <a:pt x="804" y="599"/>
                    <a:pt x="825" y="514"/>
                    <a:pt x="850" y="440"/>
                  </a:cubicBezTo>
                  <a:close/>
                  <a:moveTo>
                    <a:pt x="1142" y="80"/>
                  </a:moveTo>
                  <a:lnTo>
                    <a:pt x="1142" y="80"/>
                  </a:lnTo>
                  <a:cubicBezTo>
                    <a:pt x="1235" y="80"/>
                    <a:pt x="1331" y="184"/>
                    <a:pt x="1405" y="364"/>
                  </a:cubicBezTo>
                  <a:cubicBezTo>
                    <a:pt x="1320" y="406"/>
                    <a:pt x="1231" y="460"/>
                    <a:pt x="1142" y="524"/>
                  </a:cubicBezTo>
                  <a:cubicBezTo>
                    <a:pt x="1052" y="460"/>
                    <a:pt x="963" y="406"/>
                    <a:pt x="878" y="364"/>
                  </a:cubicBezTo>
                  <a:cubicBezTo>
                    <a:pt x="952" y="184"/>
                    <a:pt x="1049" y="80"/>
                    <a:pt x="1142" y="80"/>
                  </a:cubicBezTo>
                  <a:close/>
                  <a:moveTo>
                    <a:pt x="1496" y="693"/>
                  </a:moveTo>
                  <a:lnTo>
                    <a:pt x="1496" y="693"/>
                  </a:lnTo>
                  <a:cubicBezTo>
                    <a:pt x="1444" y="686"/>
                    <a:pt x="1390" y="681"/>
                    <a:pt x="1335" y="677"/>
                  </a:cubicBezTo>
                  <a:cubicBezTo>
                    <a:pt x="1293" y="641"/>
                    <a:pt x="1251" y="606"/>
                    <a:pt x="1210" y="574"/>
                  </a:cubicBezTo>
                  <a:cubicBezTo>
                    <a:pt x="1286" y="521"/>
                    <a:pt x="1361" y="476"/>
                    <a:pt x="1433" y="440"/>
                  </a:cubicBezTo>
                  <a:cubicBezTo>
                    <a:pt x="1458" y="514"/>
                    <a:pt x="1480" y="599"/>
                    <a:pt x="1496" y="693"/>
                  </a:cubicBezTo>
                  <a:close/>
                  <a:moveTo>
                    <a:pt x="1431" y="765"/>
                  </a:moveTo>
                  <a:lnTo>
                    <a:pt x="1431" y="765"/>
                  </a:lnTo>
                  <a:cubicBezTo>
                    <a:pt x="1458" y="768"/>
                    <a:pt x="1484" y="771"/>
                    <a:pt x="1509" y="775"/>
                  </a:cubicBezTo>
                  <a:cubicBezTo>
                    <a:pt x="1513" y="800"/>
                    <a:pt x="1516" y="826"/>
                    <a:pt x="1519" y="853"/>
                  </a:cubicBezTo>
                  <a:cubicBezTo>
                    <a:pt x="1505" y="838"/>
                    <a:pt x="1490" y="823"/>
                    <a:pt x="1476" y="809"/>
                  </a:cubicBezTo>
                  <a:cubicBezTo>
                    <a:pt x="1461" y="794"/>
                    <a:pt x="1446" y="779"/>
                    <a:pt x="1431" y="765"/>
                  </a:cubicBezTo>
                  <a:close/>
                  <a:moveTo>
                    <a:pt x="1081" y="671"/>
                  </a:moveTo>
                  <a:lnTo>
                    <a:pt x="1081" y="671"/>
                  </a:lnTo>
                  <a:cubicBezTo>
                    <a:pt x="1101" y="655"/>
                    <a:pt x="1121" y="639"/>
                    <a:pt x="1142" y="623"/>
                  </a:cubicBezTo>
                  <a:cubicBezTo>
                    <a:pt x="1162" y="639"/>
                    <a:pt x="1182" y="655"/>
                    <a:pt x="1203" y="671"/>
                  </a:cubicBezTo>
                  <a:cubicBezTo>
                    <a:pt x="1182" y="670"/>
                    <a:pt x="1162" y="670"/>
                    <a:pt x="1142" y="670"/>
                  </a:cubicBezTo>
                  <a:cubicBezTo>
                    <a:pt x="1121" y="670"/>
                    <a:pt x="1101" y="670"/>
                    <a:pt x="1081" y="671"/>
                  </a:cubicBezTo>
                  <a:close/>
                  <a:moveTo>
                    <a:pt x="764" y="853"/>
                  </a:moveTo>
                  <a:lnTo>
                    <a:pt x="764" y="853"/>
                  </a:lnTo>
                  <a:cubicBezTo>
                    <a:pt x="767" y="826"/>
                    <a:pt x="770" y="800"/>
                    <a:pt x="774" y="775"/>
                  </a:cubicBezTo>
                  <a:cubicBezTo>
                    <a:pt x="799" y="771"/>
                    <a:pt x="826" y="768"/>
                    <a:pt x="852" y="765"/>
                  </a:cubicBezTo>
                  <a:cubicBezTo>
                    <a:pt x="837" y="779"/>
                    <a:pt x="822" y="794"/>
                    <a:pt x="808" y="809"/>
                  </a:cubicBezTo>
                  <a:cubicBezTo>
                    <a:pt x="793" y="823"/>
                    <a:pt x="779" y="838"/>
                    <a:pt x="764" y="853"/>
                  </a:cubicBezTo>
                  <a:close/>
                  <a:moveTo>
                    <a:pt x="852" y="1520"/>
                  </a:moveTo>
                  <a:lnTo>
                    <a:pt x="852" y="1520"/>
                  </a:lnTo>
                  <a:cubicBezTo>
                    <a:pt x="826" y="1517"/>
                    <a:pt x="799" y="1514"/>
                    <a:pt x="774" y="1510"/>
                  </a:cubicBezTo>
                  <a:cubicBezTo>
                    <a:pt x="770" y="1485"/>
                    <a:pt x="767" y="1459"/>
                    <a:pt x="764" y="1432"/>
                  </a:cubicBezTo>
                  <a:cubicBezTo>
                    <a:pt x="779" y="1447"/>
                    <a:pt x="793" y="1462"/>
                    <a:pt x="808" y="1476"/>
                  </a:cubicBezTo>
                  <a:cubicBezTo>
                    <a:pt x="822" y="1491"/>
                    <a:pt x="837" y="1506"/>
                    <a:pt x="852" y="1520"/>
                  </a:cubicBezTo>
                  <a:close/>
                  <a:moveTo>
                    <a:pt x="1203" y="1614"/>
                  </a:moveTo>
                  <a:lnTo>
                    <a:pt x="1203" y="1614"/>
                  </a:lnTo>
                  <a:cubicBezTo>
                    <a:pt x="1182" y="1630"/>
                    <a:pt x="1162" y="1646"/>
                    <a:pt x="1142" y="1662"/>
                  </a:cubicBezTo>
                  <a:cubicBezTo>
                    <a:pt x="1121" y="1646"/>
                    <a:pt x="1101" y="1630"/>
                    <a:pt x="1081" y="1614"/>
                  </a:cubicBezTo>
                  <a:cubicBezTo>
                    <a:pt x="1101" y="1615"/>
                    <a:pt x="1121" y="1615"/>
                    <a:pt x="1142" y="1615"/>
                  </a:cubicBezTo>
                  <a:cubicBezTo>
                    <a:pt x="1162" y="1615"/>
                    <a:pt x="1182" y="1615"/>
                    <a:pt x="1203" y="1614"/>
                  </a:cubicBezTo>
                  <a:close/>
                  <a:moveTo>
                    <a:pt x="1519" y="1432"/>
                  </a:moveTo>
                  <a:lnTo>
                    <a:pt x="1519" y="1432"/>
                  </a:lnTo>
                  <a:cubicBezTo>
                    <a:pt x="1516" y="1459"/>
                    <a:pt x="1513" y="1485"/>
                    <a:pt x="1509" y="1510"/>
                  </a:cubicBezTo>
                  <a:cubicBezTo>
                    <a:pt x="1484" y="1514"/>
                    <a:pt x="1458" y="1517"/>
                    <a:pt x="1431" y="1520"/>
                  </a:cubicBezTo>
                  <a:cubicBezTo>
                    <a:pt x="1446" y="1506"/>
                    <a:pt x="1461" y="1491"/>
                    <a:pt x="1476" y="1476"/>
                  </a:cubicBezTo>
                  <a:cubicBezTo>
                    <a:pt x="1490" y="1462"/>
                    <a:pt x="1505" y="1447"/>
                    <a:pt x="1519" y="1432"/>
                  </a:cubicBezTo>
                  <a:close/>
                  <a:moveTo>
                    <a:pt x="1419" y="1420"/>
                  </a:moveTo>
                  <a:lnTo>
                    <a:pt x="1419" y="1420"/>
                  </a:lnTo>
                  <a:cubicBezTo>
                    <a:pt x="1381" y="1458"/>
                    <a:pt x="1342" y="1495"/>
                    <a:pt x="1302" y="1530"/>
                  </a:cubicBezTo>
                  <a:cubicBezTo>
                    <a:pt x="1250" y="1533"/>
                    <a:pt x="1197" y="1535"/>
                    <a:pt x="1142" y="1535"/>
                  </a:cubicBezTo>
                  <a:cubicBezTo>
                    <a:pt x="1087" y="1535"/>
                    <a:pt x="1033" y="1533"/>
                    <a:pt x="981" y="1530"/>
                  </a:cubicBezTo>
                  <a:cubicBezTo>
                    <a:pt x="942" y="1495"/>
                    <a:pt x="903" y="1458"/>
                    <a:pt x="864" y="1420"/>
                  </a:cubicBezTo>
                  <a:cubicBezTo>
                    <a:pt x="826" y="1381"/>
                    <a:pt x="789" y="1342"/>
                    <a:pt x="754" y="1303"/>
                  </a:cubicBezTo>
                  <a:cubicBezTo>
                    <a:pt x="751" y="1251"/>
                    <a:pt x="749" y="1198"/>
                    <a:pt x="749" y="1143"/>
                  </a:cubicBezTo>
                  <a:cubicBezTo>
                    <a:pt x="749" y="1087"/>
                    <a:pt x="751" y="1034"/>
                    <a:pt x="754" y="982"/>
                  </a:cubicBezTo>
                  <a:cubicBezTo>
                    <a:pt x="789" y="943"/>
                    <a:pt x="825" y="904"/>
                    <a:pt x="864" y="865"/>
                  </a:cubicBezTo>
                  <a:cubicBezTo>
                    <a:pt x="903" y="827"/>
                    <a:pt x="942" y="790"/>
                    <a:pt x="981" y="755"/>
                  </a:cubicBezTo>
                  <a:cubicBezTo>
                    <a:pt x="1033" y="752"/>
                    <a:pt x="1087" y="750"/>
                    <a:pt x="1142" y="750"/>
                  </a:cubicBezTo>
                  <a:cubicBezTo>
                    <a:pt x="1197" y="750"/>
                    <a:pt x="1250" y="752"/>
                    <a:pt x="1302" y="755"/>
                  </a:cubicBezTo>
                  <a:cubicBezTo>
                    <a:pt x="1342" y="790"/>
                    <a:pt x="1381" y="827"/>
                    <a:pt x="1419" y="865"/>
                  </a:cubicBezTo>
                  <a:cubicBezTo>
                    <a:pt x="1458" y="904"/>
                    <a:pt x="1495" y="943"/>
                    <a:pt x="1529" y="982"/>
                  </a:cubicBezTo>
                  <a:cubicBezTo>
                    <a:pt x="1532" y="1034"/>
                    <a:pt x="1534" y="1087"/>
                    <a:pt x="1534" y="1143"/>
                  </a:cubicBezTo>
                  <a:cubicBezTo>
                    <a:pt x="1534" y="1198"/>
                    <a:pt x="1532" y="1251"/>
                    <a:pt x="1529" y="1303"/>
                  </a:cubicBezTo>
                  <a:cubicBezTo>
                    <a:pt x="1494" y="1342"/>
                    <a:pt x="1457" y="1381"/>
                    <a:pt x="1419" y="1420"/>
                  </a:cubicBezTo>
                  <a:close/>
                  <a:moveTo>
                    <a:pt x="1710" y="1075"/>
                  </a:moveTo>
                  <a:lnTo>
                    <a:pt x="1710" y="1075"/>
                  </a:lnTo>
                  <a:cubicBezTo>
                    <a:pt x="1678" y="1033"/>
                    <a:pt x="1644" y="991"/>
                    <a:pt x="1607" y="950"/>
                  </a:cubicBezTo>
                  <a:cubicBezTo>
                    <a:pt x="1604" y="894"/>
                    <a:pt x="1598" y="840"/>
                    <a:pt x="1591" y="788"/>
                  </a:cubicBezTo>
                  <a:cubicBezTo>
                    <a:pt x="1685" y="804"/>
                    <a:pt x="1770" y="826"/>
                    <a:pt x="1844" y="851"/>
                  </a:cubicBezTo>
                  <a:cubicBezTo>
                    <a:pt x="1808" y="924"/>
                    <a:pt x="1763" y="999"/>
                    <a:pt x="1710" y="1075"/>
                  </a:cubicBezTo>
                  <a:close/>
                  <a:moveTo>
                    <a:pt x="1711" y="1210"/>
                  </a:moveTo>
                  <a:lnTo>
                    <a:pt x="1711" y="1210"/>
                  </a:lnTo>
                  <a:cubicBezTo>
                    <a:pt x="1765" y="1288"/>
                    <a:pt x="1810" y="1363"/>
                    <a:pt x="1845" y="1434"/>
                  </a:cubicBezTo>
                  <a:cubicBezTo>
                    <a:pt x="1770" y="1459"/>
                    <a:pt x="1685" y="1481"/>
                    <a:pt x="1591" y="1497"/>
                  </a:cubicBezTo>
                  <a:cubicBezTo>
                    <a:pt x="1598" y="1445"/>
                    <a:pt x="1604" y="1391"/>
                    <a:pt x="1607" y="1335"/>
                  </a:cubicBezTo>
                  <a:cubicBezTo>
                    <a:pt x="1644" y="1294"/>
                    <a:pt x="1678" y="1252"/>
                    <a:pt x="1711" y="1210"/>
                  </a:cubicBezTo>
                  <a:close/>
                  <a:moveTo>
                    <a:pt x="1613" y="1080"/>
                  </a:moveTo>
                  <a:lnTo>
                    <a:pt x="1613" y="1080"/>
                  </a:lnTo>
                  <a:cubicBezTo>
                    <a:pt x="1630" y="1101"/>
                    <a:pt x="1646" y="1122"/>
                    <a:pt x="1661" y="1142"/>
                  </a:cubicBezTo>
                  <a:cubicBezTo>
                    <a:pt x="1646" y="1163"/>
                    <a:pt x="1630" y="1183"/>
                    <a:pt x="1613" y="1204"/>
                  </a:cubicBezTo>
                  <a:cubicBezTo>
                    <a:pt x="1614" y="1184"/>
                    <a:pt x="1614" y="1163"/>
                    <a:pt x="1614" y="1143"/>
                  </a:cubicBezTo>
                  <a:cubicBezTo>
                    <a:pt x="1614" y="1122"/>
                    <a:pt x="1614" y="1101"/>
                    <a:pt x="1613" y="1080"/>
                  </a:cubicBezTo>
                  <a:close/>
                  <a:moveTo>
                    <a:pt x="1756" y="345"/>
                  </a:moveTo>
                  <a:lnTo>
                    <a:pt x="1756" y="345"/>
                  </a:lnTo>
                  <a:cubicBezTo>
                    <a:pt x="1816" y="345"/>
                    <a:pt x="1862" y="361"/>
                    <a:pt x="1893" y="392"/>
                  </a:cubicBezTo>
                  <a:cubicBezTo>
                    <a:pt x="1959" y="458"/>
                    <a:pt x="1953" y="599"/>
                    <a:pt x="1878" y="779"/>
                  </a:cubicBezTo>
                  <a:cubicBezTo>
                    <a:pt x="1789" y="748"/>
                    <a:pt x="1689" y="723"/>
                    <a:pt x="1579" y="705"/>
                  </a:cubicBezTo>
                  <a:cubicBezTo>
                    <a:pt x="1561" y="596"/>
                    <a:pt x="1536" y="495"/>
                    <a:pt x="1505" y="407"/>
                  </a:cubicBezTo>
                  <a:cubicBezTo>
                    <a:pt x="1599" y="367"/>
                    <a:pt x="1684" y="345"/>
                    <a:pt x="1756" y="345"/>
                  </a:cubicBezTo>
                  <a:close/>
                  <a:moveTo>
                    <a:pt x="1952" y="807"/>
                  </a:moveTo>
                  <a:lnTo>
                    <a:pt x="1952" y="807"/>
                  </a:lnTo>
                  <a:cubicBezTo>
                    <a:pt x="2042" y="594"/>
                    <a:pt x="2041" y="427"/>
                    <a:pt x="1949" y="335"/>
                  </a:cubicBezTo>
                  <a:cubicBezTo>
                    <a:pt x="1903" y="289"/>
                    <a:pt x="1838" y="265"/>
                    <a:pt x="1756" y="265"/>
                  </a:cubicBezTo>
                  <a:cubicBezTo>
                    <a:pt x="1675" y="265"/>
                    <a:pt x="1580" y="289"/>
                    <a:pt x="1477" y="332"/>
                  </a:cubicBezTo>
                  <a:cubicBezTo>
                    <a:pt x="1392" y="126"/>
                    <a:pt x="1274" y="0"/>
                    <a:pt x="1142" y="0"/>
                  </a:cubicBezTo>
                  <a:cubicBezTo>
                    <a:pt x="1009" y="0"/>
                    <a:pt x="891" y="126"/>
                    <a:pt x="806" y="332"/>
                  </a:cubicBezTo>
                  <a:cubicBezTo>
                    <a:pt x="704" y="289"/>
                    <a:pt x="609" y="265"/>
                    <a:pt x="528" y="265"/>
                  </a:cubicBezTo>
                  <a:cubicBezTo>
                    <a:pt x="446" y="265"/>
                    <a:pt x="380" y="289"/>
                    <a:pt x="334" y="335"/>
                  </a:cubicBezTo>
                  <a:cubicBezTo>
                    <a:pt x="242" y="427"/>
                    <a:pt x="242" y="594"/>
                    <a:pt x="331" y="807"/>
                  </a:cubicBezTo>
                  <a:cubicBezTo>
                    <a:pt x="125" y="892"/>
                    <a:pt x="0" y="1010"/>
                    <a:pt x="0" y="1143"/>
                  </a:cubicBezTo>
                  <a:cubicBezTo>
                    <a:pt x="0" y="1275"/>
                    <a:pt x="125" y="1393"/>
                    <a:pt x="331" y="1478"/>
                  </a:cubicBezTo>
                  <a:cubicBezTo>
                    <a:pt x="246" y="1684"/>
                    <a:pt x="240" y="1856"/>
                    <a:pt x="334" y="1950"/>
                  </a:cubicBezTo>
                  <a:cubicBezTo>
                    <a:pt x="380" y="1996"/>
                    <a:pt x="446" y="2020"/>
                    <a:pt x="528" y="2020"/>
                  </a:cubicBezTo>
                  <a:cubicBezTo>
                    <a:pt x="609" y="2020"/>
                    <a:pt x="704" y="1996"/>
                    <a:pt x="806" y="1953"/>
                  </a:cubicBezTo>
                  <a:cubicBezTo>
                    <a:pt x="891" y="2159"/>
                    <a:pt x="1009" y="2284"/>
                    <a:pt x="1142" y="2284"/>
                  </a:cubicBezTo>
                  <a:cubicBezTo>
                    <a:pt x="1274" y="2284"/>
                    <a:pt x="1392" y="2159"/>
                    <a:pt x="1477" y="1953"/>
                  </a:cubicBezTo>
                  <a:cubicBezTo>
                    <a:pt x="1580" y="1996"/>
                    <a:pt x="1675" y="2020"/>
                    <a:pt x="1756" y="2020"/>
                  </a:cubicBezTo>
                  <a:cubicBezTo>
                    <a:pt x="1838" y="2020"/>
                    <a:pt x="1903" y="1996"/>
                    <a:pt x="1949" y="1950"/>
                  </a:cubicBezTo>
                  <a:cubicBezTo>
                    <a:pt x="2043" y="1856"/>
                    <a:pt x="2038" y="1684"/>
                    <a:pt x="1952" y="1478"/>
                  </a:cubicBezTo>
                  <a:cubicBezTo>
                    <a:pt x="2158" y="1393"/>
                    <a:pt x="2284" y="1275"/>
                    <a:pt x="2284" y="1143"/>
                  </a:cubicBezTo>
                  <a:cubicBezTo>
                    <a:pt x="2284" y="1010"/>
                    <a:pt x="2158" y="892"/>
                    <a:pt x="1952" y="80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0"/>
            <p:cNvSpPr>
              <a:spLocks/>
            </p:cNvSpPr>
            <p:nvPr/>
          </p:nvSpPr>
          <p:spPr bwMode="auto">
            <a:xfrm>
              <a:off x="7021513" y="5929313"/>
              <a:ext cx="177800" cy="177800"/>
            </a:xfrm>
            <a:custGeom>
              <a:avLst/>
              <a:gdLst>
                <a:gd name="T0" fmla="*/ 120 w 240"/>
                <a:gd name="T1" fmla="*/ 0 h 240"/>
                <a:gd name="T2" fmla="*/ 120 w 240"/>
                <a:gd name="T3" fmla="*/ 0 h 240"/>
                <a:gd name="T4" fmla="*/ 0 w 240"/>
                <a:gd name="T5" fmla="*/ 120 h 240"/>
                <a:gd name="T6" fmla="*/ 120 w 240"/>
                <a:gd name="T7" fmla="*/ 240 h 240"/>
                <a:gd name="T8" fmla="*/ 240 w 240"/>
                <a:gd name="T9" fmla="*/ 120 h 240"/>
                <a:gd name="T10" fmla="*/ 120 w 240"/>
                <a:gd name="T11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240">
                  <a:moveTo>
                    <a:pt x="120" y="0"/>
                  </a:moveTo>
                  <a:lnTo>
                    <a:pt x="120" y="0"/>
                  </a:lnTo>
                  <a:cubicBezTo>
                    <a:pt x="53" y="0"/>
                    <a:pt x="0" y="53"/>
                    <a:pt x="0" y="120"/>
                  </a:cubicBezTo>
                  <a:cubicBezTo>
                    <a:pt x="0" y="186"/>
                    <a:pt x="53" y="240"/>
                    <a:pt x="120" y="240"/>
                  </a:cubicBezTo>
                  <a:cubicBezTo>
                    <a:pt x="186" y="240"/>
                    <a:pt x="240" y="186"/>
                    <a:pt x="240" y="120"/>
                  </a:cubicBezTo>
                  <a:cubicBezTo>
                    <a:pt x="240" y="53"/>
                    <a:pt x="186" y="0"/>
                    <a:pt x="1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5" name="Freeform 19"/>
          <p:cNvSpPr>
            <a:spLocks noEditPoints="1"/>
          </p:cNvSpPr>
          <p:nvPr userDrawn="1"/>
        </p:nvSpPr>
        <p:spPr bwMode="auto">
          <a:xfrm rot="21418795">
            <a:off x="11264443" y="4898673"/>
            <a:ext cx="1209819" cy="253100"/>
          </a:xfrm>
          <a:custGeom>
            <a:avLst/>
            <a:gdLst>
              <a:gd name="T0" fmla="*/ 2347 w 2387"/>
              <a:gd name="T1" fmla="*/ 458 h 498"/>
              <a:gd name="T2" fmla="*/ 40 w 2387"/>
              <a:gd name="T3" fmla="*/ 40 h 498"/>
              <a:gd name="T4" fmla="*/ 177 w 2387"/>
              <a:gd name="T5" fmla="*/ 298 h 498"/>
              <a:gd name="T6" fmla="*/ 217 w 2387"/>
              <a:gd name="T7" fmla="*/ 40 h 498"/>
              <a:gd name="T8" fmla="*/ 277 w 2387"/>
              <a:gd name="T9" fmla="*/ 159 h 498"/>
              <a:gd name="T10" fmla="*/ 317 w 2387"/>
              <a:gd name="T11" fmla="*/ 40 h 498"/>
              <a:gd name="T12" fmla="*/ 377 w 2387"/>
              <a:gd name="T13" fmla="*/ 159 h 498"/>
              <a:gd name="T14" fmla="*/ 417 w 2387"/>
              <a:gd name="T15" fmla="*/ 40 h 498"/>
              <a:gd name="T16" fmla="*/ 477 w 2387"/>
              <a:gd name="T17" fmla="*/ 159 h 498"/>
              <a:gd name="T18" fmla="*/ 517 w 2387"/>
              <a:gd name="T19" fmla="*/ 40 h 498"/>
              <a:gd name="T20" fmla="*/ 577 w 2387"/>
              <a:gd name="T21" fmla="*/ 159 h 498"/>
              <a:gd name="T22" fmla="*/ 617 w 2387"/>
              <a:gd name="T23" fmla="*/ 40 h 498"/>
              <a:gd name="T24" fmla="*/ 674 w 2387"/>
              <a:gd name="T25" fmla="*/ 298 h 498"/>
              <a:gd name="T26" fmla="*/ 714 w 2387"/>
              <a:gd name="T27" fmla="*/ 40 h 498"/>
              <a:gd name="T28" fmla="*/ 774 w 2387"/>
              <a:gd name="T29" fmla="*/ 159 h 498"/>
              <a:gd name="T30" fmla="*/ 814 w 2387"/>
              <a:gd name="T31" fmla="*/ 40 h 498"/>
              <a:gd name="T32" fmla="*/ 874 w 2387"/>
              <a:gd name="T33" fmla="*/ 159 h 498"/>
              <a:gd name="T34" fmla="*/ 914 w 2387"/>
              <a:gd name="T35" fmla="*/ 40 h 498"/>
              <a:gd name="T36" fmla="*/ 974 w 2387"/>
              <a:gd name="T37" fmla="*/ 159 h 498"/>
              <a:gd name="T38" fmla="*/ 1014 w 2387"/>
              <a:gd name="T39" fmla="*/ 40 h 498"/>
              <a:gd name="T40" fmla="*/ 1074 w 2387"/>
              <a:gd name="T41" fmla="*/ 159 h 498"/>
              <a:gd name="T42" fmla="*/ 1114 w 2387"/>
              <a:gd name="T43" fmla="*/ 40 h 498"/>
              <a:gd name="T44" fmla="*/ 1187 w 2387"/>
              <a:gd name="T45" fmla="*/ 298 h 498"/>
              <a:gd name="T46" fmla="*/ 1227 w 2387"/>
              <a:gd name="T47" fmla="*/ 40 h 498"/>
              <a:gd name="T48" fmla="*/ 1287 w 2387"/>
              <a:gd name="T49" fmla="*/ 159 h 498"/>
              <a:gd name="T50" fmla="*/ 1327 w 2387"/>
              <a:gd name="T51" fmla="*/ 40 h 498"/>
              <a:gd name="T52" fmla="*/ 1387 w 2387"/>
              <a:gd name="T53" fmla="*/ 159 h 498"/>
              <a:gd name="T54" fmla="*/ 1427 w 2387"/>
              <a:gd name="T55" fmla="*/ 40 h 498"/>
              <a:gd name="T56" fmla="*/ 1487 w 2387"/>
              <a:gd name="T57" fmla="*/ 159 h 498"/>
              <a:gd name="T58" fmla="*/ 1527 w 2387"/>
              <a:gd name="T59" fmla="*/ 40 h 498"/>
              <a:gd name="T60" fmla="*/ 1587 w 2387"/>
              <a:gd name="T61" fmla="*/ 159 h 498"/>
              <a:gd name="T62" fmla="*/ 1627 w 2387"/>
              <a:gd name="T63" fmla="*/ 40 h 498"/>
              <a:gd name="T64" fmla="*/ 1684 w 2387"/>
              <a:gd name="T65" fmla="*/ 298 h 498"/>
              <a:gd name="T66" fmla="*/ 1724 w 2387"/>
              <a:gd name="T67" fmla="*/ 40 h 498"/>
              <a:gd name="T68" fmla="*/ 1784 w 2387"/>
              <a:gd name="T69" fmla="*/ 159 h 498"/>
              <a:gd name="T70" fmla="*/ 1824 w 2387"/>
              <a:gd name="T71" fmla="*/ 40 h 498"/>
              <a:gd name="T72" fmla="*/ 1884 w 2387"/>
              <a:gd name="T73" fmla="*/ 159 h 498"/>
              <a:gd name="T74" fmla="*/ 1924 w 2387"/>
              <a:gd name="T75" fmla="*/ 40 h 498"/>
              <a:gd name="T76" fmla="*/ 1984 w 2387"/>
              <a:gd name="T77" fmla="*/ 159 h 498"/>
              <a:gd name="T78" fmla="*/ 2024 w 2387"/>
              <a:gd name="T79" fmla="*/ 40 h 498"/>
              <a:gd name="T80" fmla="*/ 2084 w 2387"/>
              <a:gd name="T81" fmla="*/ 159 h 498"/>
              <a:gd name="T82" fmla="*/ 2124 w 2387"/>
              <a:gd name="T83" fmla="*/ 40 h 498"/>
              <a:gd name="T84" fmla="*/ 2170 w 2387"/>
              <a:gd name="T85" fmla="*/ 298 h 498"/>
              <a:gd name="T86" fmla="*/ 2210 w 2387"/>
              <a:gd name="T87" fmla="*/ 40 h 498"/>
              <a:gd name="T88" fmla="*/ 2347 w 2387"/>
              <a:gd name="T89" fmla="*/ 458 h 498"/>
              <a:gd name="T90" fmla="*/ 0 w 2387"/>
              <a:gd name="T91" fmla="*/ 498 h 498"/>
              <a:gd name="T92" fmla="*/ 2387 w 2387"/>
              <a:gd name="T93" fmla="*/ 0 h 498"/>
              <a:gd name="T94" fmla="*/ 0 w 2387"/>
              <a:gd name="T95" fmla="*/ 498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87" h="498">
                <a:moveTo>
                  <a:pt x="2347" y="458"/>
                </a:moveTo>
                <a:lnTo>
                  <a:pt x="2347" y="458"/>
                </a:lnTo>
                <a:lnTo>
                  <a:pt x="40" y="458"/>
                </a:lnTo>
                <a:lnTo>
                  <a:pt x="40" y="40"/>
                </a:lnTo>
                <a:lnTo>
                  <a:pt x="177" y="40"/>
                </a:lnTo>
                <a:lnTo>
                  <a:pt x="177" y="298"/>
                </a:lnTo>
                <a:lnTo>
                  <a:pt x="217" y="298"/>
                </a:lnTo>
                <a:lnTo>
                  <a:pt x="217" y="40"/>
                </a:lnTo>
                <a:lnTo>
                  <a:pt x="277" y="40"/>
                </a:lnTo>
                <a:lnTo>
                  <a:pt x="277" y="159"/>
                </a:lnTo>
                <a:lnTo>
                  <a:pt x="317" y="159"/>
                </a:lnTo>
                <a:lnTo>
                  <a:pt x="317" y="40"/>
                </a:lnTo>
                <a:lnTo>
                  <a:pt x="377" y="40"/>
                </a:lnTo>
                <a:lnTo>
                  <a:pt x="377" y="159"/>
                </a:lnTo>
                <a:lnTo>
                  <a:pt x="417" y="159"/>
                </a:lnTo>
                <a:lnTo>
                  <a:pt x="417" y="40"/>
                </a:lnTo>
                <a:lnTo>
                  <a:pt x="477" y="40"/>
                </a:lnTo>
                <a:lnTo>
                  <a:pt x="477" y="159"/>
                </a:lnTo>
                <a:lnTo>
                  <a:pt x="517" y="159"/>
                </a:lnTo>
                <a:lnTo>
                  <a:pt x="517" y="40"/>
                </a:lnTo>
                <a:lnTo>
                  <a:pt x="577" y="40"/>
                </a:lnTo>
                <a:lnTo>
                  <a:pt x="577" y="159"/>
                </a:lnTo>
                <a:lnTo>
                  <a:pt x="617" y="159"/>
                </a:lnTo>
                <a:lnTo>
                  <a:pt x="617" y="40"/>
                </a:lnTo>
                <a:lnTo>
                  <a:pt x="674" y="40"/>
                </a:lnTo>
                <a:lnTo>
                  <a:pt x="674" y="298"/>
                </a:lnTo>
                <a:lnTo>
                  <a:pt x="714" y="298"/>
                </a:lnTo>
                <a:lnTo>
                  <a:pt x="714" y="40"/>
                </a:lnTo>
                <a:lnTo>
                  <a:pt x="774" y="40"/>
                </a:lnTo>
                <a:lnTo>
                  <a:pt x="774" y="159"/>
                </a:lnTo>
                <a:lnTo>
                  <a:pt x="814" y="159"/>
                </a:lnTo>
                <a:lnTo>
                  <a:pt x="814" y="40"/>
                </a:lnTo>
                <a:lnTo>
                  <a:pt x="874" y="40"/>
                </a:lnTo>
                <a:lnTo>
                  <a:pt x="874" y="159"/>
                </a:lnTo>
                <a:lnTo>
                  <a:pt x="914" y="159"/>
                </a:lnTo>
                <a:lnTo>
                  <a:pt x="914" y="40"/>
                </a:lnTo>
                <a:lnTo>
                  <a:pt x="974" y="40"/>
                </a:lnTo>
                <a:lnTo>
                  <a:pt x="974" y="159"/>
                </a:lnTo>
                <a:lnTo>
                  <a:pt x="1014" y="159"/>
                </a:lnTo>
                <a:lnTo>
                  <a:pt x="1014" y="40"/>
                </a:lnTo>
                <a:lnTo>
                  <a:pt x="1074" y="40"/>
                </a:lnTo>
                <a:lnTo>
                  <a:pt x="1074" y="159"/>
                </a:lnTo>
                <a:lnTo>
                  <a:pt x="1114" y="159"/>
                </a:lnTo>
                <a:lnTo>
                  <a:pt x="1114" y="40"/>
                </a:lnTo>
                <a:lnTo>
                  <a:pt x="1187" y="40"/>
                </a:lnTo>
                <a:lnTo>
                  <a:pt x="1187" y="298"/>
                </a:lnTo>
                <a:lnTo>
                  <a:pt x="1227" y="298"/>
                </a:lnTo>
                <a:lnTo>
                  <a:pt x="1227" y="40"/>
                </a:lnTo>
                <a:lnTo>
                  <a:pt x="1287" y="40"/>
                </a:lnTo>
                <a:lnTo>
                  <a:pt x="1287" y="159"/>
                </a:lnTo>
                <a:lnTo>
                  <a:pt x="1327" y="159"/>
                </a:lnTo>
                <a:lnTo>
                  <a:pt x="1327" y="40"/>
                </a:lnTo>
                <a:lnTo>
                  <a:pt x="1387" y="40"/>
                </a:lnTo>
                <a:lnTo>
                  <a:pt x="1387" y="159"/>
                </a:lnTo>
                <a:lnTo>
                  <a:pt x="1427" y="159"/>
                </a:lnTo>
                <a:lnTo>
                  <a:pt x="1427" y="40"/>
                </a:lnTo>
                <a:lnTo>
                  <a:pt x="1487" y="40"/>
                </a:lnTo>
                <a:lnTo>
                  <a:pt x="1487" y="159"/>
                </a:lnTo>
                <a:lnTo>
                  <a:pt x="1527" y="159"/>
                </a:lnTo>
                <a:lnTo>
                  <a:pt x="1527" y="40"/>
                </a:lnTo>
                <a:lnTo>
                  <a:pt x="1587" y="40"/>
                </a:lnTo>
                <a:lnTo>
                  <a:pt x="1587" y="159"/>
                </a:lnTo>
                <a:lnTo>
                  <a:pt x="1627" y="159"/>
                </a:lnTo>
                <a:lnTo>
                  <a:pt x="1627" y="40"/>
                </a:lnTo>
                <a:lnTo>
                  <a:pt x="1684" y="40"/>
                </a:lnTo>
                <a:lnTo>
                  <a:pt x="1684" y="298"/>
                </a:lnTo>
                <a:lnTo>
                  <a:pt x="1724" y="298"/>
                </a:lnTo>
                <a:lnTo>
                  <a:pt x="1724" y="40"/>
                </a:lnTo>
                <a:lnTo>
                  <a:pt x="1784" y="40"/>
                </a:lnTo>
                <a:lnTo>
                  <a:pt x="1784" y="159"/>
                </a:lnTo>
                <a:lnTo>
                  <a:pt x="1824" y="159"/>
                </a:lnTo>
                <a:lnTo>
                  <a:pt x="1824" y="40"/>
                </a:lnTo>
                <a:lnTo>
                  <a:pt x="1884" y="40"/>
                </a:lnTo>
                <a:lnTo>
                  <a:pt x="1884" y="159"/>
                </a:lnTo>
                <a:lnTo>
                  <a:pt x="1924" y="159"/>
                </a:lnTo>
                <a:lnTo>
                  <a:pt x="1924" y="40"/>
                </a:lnTo>
                <a:lnTo>
                  <a:pt x="1984" y="40"/>
                </a:lnTo>
                <a:lnTo>
                  <a:pt x="1984" y="159"/>
                </a:lnTo>
                <a:lnTo>
                  <a:pt x="2024" y="159"/>
                </a:lnTo>
                <a:lnTo>
                  <a:pt x="2024" y="40"/>
                </a:lnTo>
                <a:lnTo>
                  <a:pt x="2084" y="40"/>
                </a:lnTo>
                <a:lnTo>
                  <a:pt x="2084" y="159"/>
                </a:lnTo>
                <a:lnTo>
                  <a:pt x="2124" y="159"/>
                </a:lnTo>
                <a:lnTo>
                  <a:pt x="2124" y="40"/>
                </a:lnTo>
                <a:lnTo>
                  <a:pt x="2170" y="40"/>
                </a:lnTo>
                <a:lnTo>
                  <a:pt x="2170" y="298"/>
                </a:lnTo>
                <a:lnTo>
                  <a:pt x="2210" y="298"/>
                </a:lnTo>
                <a:lnTo>
                  <a:pt x="2210" y="40"/>
                </a:lnTo>
                <a:lnTo>
                  <a:pt x="2347" y="40"/>
                </a:lnTo>
                <a:lnTo>
                  <a:pt x="2347" y="458"/>
                </a:lnTo>
                <a:close/>
                <a:moveTo>
                  <a:pt x="0" y="498"/>
                </a:moveTo>
                <a:lnTo>
                  <a:pt x="0" y="498"/>
                </a:lnTo>
                <a:lnTo>
                  <a:pt x="2387" y="498"/>
                </a:lnTo>
                <a:lnTo>
                  <a:pt x="2387" y="0"/>
                </a:lnTo>
                <a:lnTo>
                  <a:pt x="0" y="0"/>
                </a:lnTo>
                <a:lnTo>
                  <a:pt x="0" y="49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95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bg>
      <p:bgPr>
        <a:gradFill flip="none" rotWithShape="1">
          <a:gsLst>
            <a:gs pos="32000">
              <a:schemeClr val="accent2"/>
            </a:gs>
            <a:gs pos="0">
              <a:schemeClr val="accent2">
                <a:lumMod val="75000"/>
              </a:schemeClr>
            </a:gs>
            <a:gs pos="69000">
              <a:schemeClr val="accent3"/>
            </a:gs>
            <a:gs pos="97000">
              <a:schemeClr val="accent4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组 235"/>
          <p:cNvGrpSpPr/>
          <p:nvPr userDrawn="1"/>
        </p:nvGrpSpPr>
        <p:grpSpPr>
          <a:xfrm>
            <a:off x="-1517189" y="-871840"/>
            <a:ext cx="14366963" cy="9196672"/>
            <a:chOff x="-1517189" y="-871840"/>
            <a:chExt cx="14366963" cy="9196672"/>
          </a:xfrm>
          <a:solidFill>
            <a:schemeClr val="bg1">
              <a:alpha val="5000"/>
            </a:schemeClr>
          </a:solidFill>
        </p:grpSpPr>
        <p:sp>
          <p:nvSpPr>
            <p:cNvPr id="5" name="Freeform 7"/>
            <p:cNvSpPr>
              <a:spLocks noEditPoints="1"/>
            </p:cNvSpPr>
            <p:nvPr/>
          </p:nvSpPr>
          <p:spPr bwMode="auto">
            <a:xfrm rot="20132266">
              <a:off x="3204672" y="5259246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3276077" y="3086935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9" name="组 18"/>
            <p:cNvGrpSpPr/>
            <p:nvPr userDrawn="1"/>
          </p:nvGrpSpPr>
          <p:grpSpPr>
            <a:xfrm rot="1396810">
              <a:off x="5439148" y="336445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1" name="Freeform 13"/>
              <p:cNvSpPr>
                <a:spLocks noEditPoints="1"/>
              </p:cNvSpPr>
              <p:nvPr/>
            </p:nvSpPr>
            <p:spPr bwMode="auto">
              <a:xfrm>
                <a:off x="6130130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19"/>
            <p:cNvSpPr>
              <a:spLocks noEditPoints="1"/>
            </p:cNvSpPr>
            <p:nvPr/>
          </p:nvSpPr>
          <p:spPr bwMode="auto">
            <a:xfrm rot="1363540">
              <a:off x="8673100" y="7234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0"/>
            <p:cNvSpPr>
              <a:spLocks/>
            </p:cNvSpPr>
            <p:nvPr/>
          </p:nvSpPr>
          <p:spPr bwMode="auto">
            <a:xfrm rot="20253209">
              <a:off x="4644944" y="440960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0" name="组合 45"/>
            <p:cNvGrpSpPr/>
            <p:nvPr userDrawn="1"/>
          </p:nvGrpSpPr>
          <p:grpSpPr>
            <a:xfrm rot="2116298">
              <a:off x="5097308" y="532895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21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6" name="组合 46"/>
            <p:cNvGrpSpPr/>
            <p:nvPr userDrawn="1"/>
          </p:nvGrpSpPr>
          <p:grpSpPr>
            <a:xfrm rot="19680185">
              <a:off x="2669841" y="449950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Freeform 29"/>
            <p:cNvSpPr>
              <a:spLocks noEditPoints="1"/>
            </p:cNvSpPr>
            <p:nvPr userDrawn="1"/>
          </p:nvSpPr>
          <p:spPr bwMode="auto">
            <a:xfrm>
              <a:off x="4567724" y="3130391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5"/>
            <p:cNvSpPr>
              <a:spLocks noEditPoints="1"/>
            </p:cNvSpPr>
            <p:nvPr userDrawn="1"/>
          </p:nvSpPr>
          <p:spPr bwMode="auto">
            <a:xfrm rot="1264384">
              <a:off x="3800465" y="638232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1" name="组合 22"/>
            <p:cNvGrpSpPr/>
            <p:nvPr userDrawn="1"/>
          </p:nvGrpSpPr>
          <p:grpSpPr>
            <a:xfrm rot="1013132">
              <a:off x="2506793" y="6413812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32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9" name="组合 23"/>
            <p:cNvGrpSpPr/>
            <p:nvPr userDrawn="1"/>
          </p:nvGrpSpPr>
          <p:grpSpPr>
            <a:xfrm>
              <a:off x="6063218" y="3624642"/>
              <a:ext cx="1301704" cy="1299270"/>
              <a:chOff x="6262690" y="5170488"/>
              <a:chExt cx="1697038" cy="1693863"/>
            </a:xfrm>
            <a:grpFill/>
          </p:grpSpPr>
          <p:sp>
            <p:nvSpPr>
              <p:cNvPr id="40" name="Freeform 19"/>
              <p:cNvSpPr>
                <a:spLocks noEditPoints="1"/>
              </p:cNvSpPr>
              <p:nvPr/>
            </p:nvSpPr>
            <p:spPr bwMode="auto">
              <a:xfrm>
                <a:off x="6262690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0"/>
              <p:cNvSpPr>
                <a:spLocks/>
              </p:cNvSpPr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4" name="Freeform 7"/>
            <p:cNvSpPr>
              <a:spLocks noEditPoints="1"/>
            </p:cNvSpPr>
            <p:nvPr/>
          </p:nvSpPr>
          <p:spPr bwMode="auto">
            <a:xfrm rot="20132266">
              <a:off x="-1257123" y="479820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9"/>
            <p:cNvSpPr>
              <a:spLocks noEditPoints="1"/>
            </p:cNvSpPr>
            <p:nvPr/>
          </p:nvSpPr>
          <p:spPr bwMode="auto">
            <a:xfrm>
              <a:off x="-491355" y="283166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6" name="组 45"/>
            <p:cNvGrpSpPr/>
            <p:nvPr userDrawn="1"/>
          </p:nvGrpSpPr>
          <p:grpSpPr>
            <a:xfrm rot="1396810">
              <a:off x="998952" y="372213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71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7" name="Freeform 19"/>
            <p:cNvSpPr>
              <a:spLocks noEditPoints="1"/>
            </p:cNvSpPr>
            <p:nvPr/>
          </p:nvSpPr>
          <p:spPr bwMode="auto">
            <a:xfrm rot="1363540">
              <a:off x="337564" y="579283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0"/>
            <p:cNvSpPr>
              <a:spLocks/>
            </p:cNvSpPr>
            <p:nvPr/>
          </p:nvSpPr>
          <p:spPr bwMode="auto">
            <a:xfrm rot="20253209">
              <a:off x="158920" y="448561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9" name="组合 45"/>
            <p:cNvGrpSpPr/>
            <p:nvPr userDrawn="1"/>
          </p:nvGrpSpPr>
          <p:grpSpPr>
            <a:xfrm rot="2116298">
              <a:off x="1231243" y="512861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6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0" name="组合 46"/>
            <p:cNvGrpSpPr/>
            <p:nvPr userDrawn="1"/>
          </p:nvGrpSpPr>
          <p:grpSpPr>
            <a:xfrm rot="19680185">
              <a:off x="-1517189" y="380303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6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1" name="Freeform 29"/>
            <p:cNvSpPr>
              <a:spLocks noEditPoints="1"/>
            </p:cNvSpPr>
            <p:nvPr userDrawn="1"/>
          </p:nvSpPr>
          <p:spPr bwMode="auto">
            <a:xfrm>
              <a:off x="760976" y="275152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"/>
            <p:cNvSpPr>
              <a:spLocks noEditPoints="1"/>
            </p:cNvSpPr>
            <p:nvPr userDrawn="1"/>
          </p:nvSpPr>
          <p:spPr bwMode="auto">
            <a:xfrm rot="1264384">
              <a:off x="1983280" y="5686214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53" name="组合 22"/>
            <p:cNvGrpSpPr/>
            <p:nvPr userDrawn="1"/>
          </p:nvGrpSpPr>
          <p:grpSpPr>
            <a:xfrm rot="1013132">
              <a:off x="1601368" y="443860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57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4" name="组合 23"/>
            <p:cNvGrpSpPr/>
            <p:nvPr userDrawn="1"/>
          </p:nvGrpSpPr>
          <p:grpSpPr>
            <a:xfrm>
              <a:off x="1798258" y="294782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55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6" name="Freeform 7"/>
            <p:cNvSpPr>
              <a:spLocks noEditPoints="1"/>
            </p:cNvSpPr>
            <p:nvPr/>
          </p:nvSpPr>
          <p:spPr bwMode="auto">
            <a:xfrm rot="21538996">
              <a:off x="7150383" y="576431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9"/>
            <p:cNvSpPr>
              <a:spLocks noEditPoints="1"/>
            </p:cNvSpPr>
            <p:nvPr/>
          </p:nvSpPr>
          <p:spPr bwMode="auto">
            <a:xfrm rot="1406730">
              <a:off x="8537771" y="4215104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8" name="组 77"/>
            <p:cNvGrpSpPr/>
            <p:nvPr userDrawn="1"/>
          </p:nvGrpSpPr>
          <p:grpSpPr>
            <a:xfrm rot="2803540">
              <a:off x="9511163" y="5451184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03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9" name="Freeform 19"/>
            <p:cNvSpPr>
              <a:spLocks noEditPoints="1"/>
            </p:cNvSpPr>
            <p:nvPr/>
          </p:nvSpPr>
          <p:spPr bwMode="auto">
            <a:xfrm rot="2770270">
              <a:off x="8355392" y="7325895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0"/>
            <p:cNvSpPr>
              <a:spLocks/>
            </p:cNvSpPr>
            <p:nvPr/>
          </p:nvSpPr>
          <p:spPr bwMode="auto">
            <a:xfrm rot="59939">
              <a:off x="8625447" y="5843013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1" name="组合 45"/>
            <p:cNvGrpSpPr/>
            <p:nvPr userDrawn="1"/>
          </p:nvGrpSpPr>
          <p:grpSpPr>
            <a:xfrm rot="3523028">
              <a:off x="9384746" y="6959690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98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2" name="组合 46"/>
            <p:cNvGrpSpPr/>
            <p:nvPr userDrawn="1"/>
          </p:nvGrpSpPr>
          <p:grpSpPr>
            <a:xfrm rot="21086915">
              <a:off x="7366693" y="4686026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96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3" name="Freeform 29"/>
            <p:cNvSpPr>
              <a:spLocks noEditPoints="1"/>
            </p:cNvSpPr>
            <p:nvPr userDrawn="1"/>
          </p:nvSpPr>
          <p:spPr bwMode="auto">
            <a:xfrm rot="1406730">
              <a:off x="9836343" y="4616570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5"/>
            <p:cNvSpPr>
              <a:spLocks noEditPoints="1"/>
            </p:cNvSpPr>
            <p:nvPr userDrawn="1"/>
          </p:nvSpPr>
          <p:spPr bwMode="auto">
            <a:xfrm rot="2671114">
              <a:off x="9574736" y="789551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5" name="组合 22"/>
            <p:cNvGrpSpPr/>
            <p:nvPr userDrawn="1"/>
          </p:nvGrpSpPr>
          <p:grpSpPr>
            <a:xfrm rot="2419862">
              <a:off x="9997017" y="6488458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89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6" name="组合 23"/>
            <p:cNvGrpSpPr/>
            <p:nvPr userDrawn="1"/>
          </p:nvGrpSpPr>
          <p:grpSpPr>
            <a:xfrm rot="1406730">
              <a:off x="11173870" y="-871840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87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8" name="Freeform 7"/>
            <p:cNvSpPr>
              <a:spLocks noEditPoints="1"/>
            </p:cNvSpPr>
            <p:nvPr/>
          </p:nvSpPr>
          <p:spPr bwMode="auto">
            <a:xfrm rot="20132266">
              <a:off x="-3210" y="1374612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"/>
            <p:cNvSpPr>
              <a:spLocks noEditPoints="1"/>
            </p:cNvSpPr>
            <p:nvPr/>
          </p:nvSpPr>
          <p:spPr bwMode="auto">
            <a:xfrm>
              <a:off x="762558" y="-591931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0" name="组 109"/>
            <p:cNvGrpSpPr/>
            <p:nvPr userDrawn="1"/>
          </p:nvGrpSpPr>
          <p:grpSpPr>
            <a:xfrm rot="1396810">
              <a:off x="2252865" y="298538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35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1" name="Freeform 19"/>
            <p:cNvSpPr>
              <a:spLocks noEditPoints="1"/>
            </p:cNvSpPr>
            <p:nvPr/>
          </p:nvSpPr>
          <p:spPr bwMode="auto">
            <a:xfrm rot="1363540">
              <a:off x="1591477" y="2369237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20"/>
            <p:cNvSpPr>
              <a:spLocks/>
            </p:cNvSpPr>
            <p:nvPr/>
          </p:nvSpPr>
          <p:spPr bwMode="auto">
            <a:xfrm rot="20253209">
              <a:off x="1412833" y="1062017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3" name="组合 45"/>
            <p:cNvGrpSpPr/>
            <p:nvPr userDrawn="1"/>
          </p:nvGrpSpPr>
          <p:grpSpPr>
            <a:xfrm rot="2116298">
              <a:off x="2485156" y="1705025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30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4" name="组合 46"/>
            <p:cNvGrpSpPr/>
            <p:nvPr userDrawn="1"/>
          </p:nvGrpSpPr>
          <p:grpSpPr>
            <a:xfrm rot="19680185">
              <a:off x="-263276" y="379440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2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5" name="Freeform 29"/>
            <p:cNvSpPr>
              <a:spLocks noEditPoints="1"/>
            </p:cNvSpPr>
            <p:nvPr userDrawn="1"/>
          </p:nvSpPr>
          <p:spPr bwMode="auto">
            <a:xfrm>
              <a:off x="2014889" y="-672068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5"/>
            <p:cNvSpPr>
              <a:spLocks noEditPoints="1"/>
            </p:cNvSpPr>
            <p:nvPr userDrawn="1"/>
          </p:nvSpPr>
          <p:spPr bwMode="auto">
            <a:xfrm rot="1264384">
              <a:off x="2980490" y="2441065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7" name="组合 22"/>
            <p:cNvGrpSpPr/>
            <p:nvPr userDrawn="1"/>
          </p:nvGrpSpPr>
          <p:grpSpPr>
            <a:xfrm rot="1013132">
              <a:off x="2855281" y="1015011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21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8" name="组合 23"/>
            <p:cNvGrpSpPr/>
            <p:nvPr userDrawn="1"/>
          </p:nvGrpSpPr>
          <p:grpSpPr>
            <a:xfrm>
              <a:off x="3052171" y="-47576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19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0" name="Freeform 7"/>
            <p:cNvSpPr>
              <a:spLocks noEditPoints="1"/>
            </p:cNvSpPr>
            <p:nvPr/>
          </p:nvSpPr>
          <p:spPr bwMode="auto">
            <a:xfrm rot="20132266">
              <a:off x="4165316" y="196966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9"/>
            <p:cNvSpPr>
              <a:spLocks noEditPoints="1"/>
            </p:cNvSpPr>
            <p:nvPr/>
          </p:nvSpPr>
          <p:spPr bwMode="auto">
            <a:xfrm>
              <a:off x="4931084" y="312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2" name="组 141"/>
            <p:cNvGrpSpPr/>
            <p:nvPr userDrawn="1"/>
          </p:nvGrpSpPr>
          <p:grpSpPr>
            <a:xfrm rot="1396810">
              <a:off x="6421391" y="89359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6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3" name="Freeform 19"/>
            <p:cNvSpPr>
              <a:spLocks noEditPoints="1"/>
            </p:cNvSpPr>
            <p:nvPr/>
          </p:nvSpPr>
          <p:spPr bwMode="auto">
            <a:xfrm rot="1363540">
              <a:off x="5760003" y="296429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20"/>
            <p:cNvSpPr>
              <a:spLocks/>
            </p:cNvSpPr>
            <p:nvPr/>
          </p:nvSpPr>
          <p:spPr bwMode="auto">
            <a:xfrm rot="20253209">
              <a:off x="5581359" y="165707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5" name="组合 45"/>
            <p:cNvGrpSpPr/>
            <p:nvPr userDrawn="1"/>
          </p:nvGrpSpPr>
          <p:grpSpPr>
            <a:xfrm rot="2116298">
              <a:off x="6653682" y="230007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62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6" name="组合 46"/>
            <p:cNvGrpSpPr/>
            <p:nvPr userDrawn="1"/>
          </p:nvGrpSpPr>
          <p:grpSpPr>
            <a:xfrm rot="19680185">
              <a:off x="3905250" y="97449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60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6183415" y="-7701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5"/>
            <p:cNvSpPr>
              <a:spLocks noEditPoints="1"/>
            </p:cNvSpPr>
            <p:nvPr userDrawn="1"/>
          </p:nvSpPr>
          <p:spPr bwMode="auto">
            <a:xfrm rot="1264384">
              <a:off x="7128415" y="315532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9" name="组合 22"/>
            <p:cNvGrpSpPr/>
            <p:nvPr userDrawn="1"/>
          </p:nvGrpSpPr>
          <p:grpSpPr>
            <a:xfrm rot="1013132">
              <a:off x="7023807" y="161006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53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23"/>
            <p:cNvGrpSpPr/>
            <p:nvPr userDrawn="1"/>
          </p:nvGrpSpPr>
          <p:grpSpPr>
            <a:xfrm>
              <a:off x="7220697" y="11928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51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2" name="Freeform 7"/>
            <p:cNvSpPr>
              <a:spLocks noEditPoints="1"/>
            </p:cNvSpPr>
            <p:nvPr/>
          </p:nvSpPr>
          <p:spPr bwMode="auto">
            <a:xfrm rot="20132266">
              <a:off x="7996220" y="3333169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9"/>
            <p:cNvSpPr>
              <a:spLocks noEditPoints="1"/>
            </p:cNvSpPr>
            <p:nvPr/>
          </p:nvSpPr>
          <p:spPr bwMode="auto">
            <a:xfrm>
              <a:off x="8803483" y="1209043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4" name="组 173"/>
            <p:cNvGrpSpPr/>
            <p:nvPr userDrawn="1"/>
          </p:nvGrpSpPr>
          <p:grpSpPr>
            <a:xfrm rot="1396810">
              <a:off x="10293790" y="209951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99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5" name="Freeform 19"/>
            <p:cNvSpPr>
              <a:spLocks noEditPoints="1"/>
            </p:cNvSpPr>
            <p:nvPr/>
          </p:nvSpPr>
          <p:spPr bwMode="auto">
            <a:xfrm rot="1363540">
              <a:off x="9632402" y="4170211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auto">
            <a:xfrm rot="20253209">
              <a:off x="9453758" y="2862991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7" name="组合 45"/>
            <p:cNvGrpSpPr/>
            <p:nvPr userDrawn="1"/>
          </p:nvGrpSpPr>
          <p:grpSpPr>
            <a:xfrm rot="2116298">
              <a:off x="10526081" y="3505999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94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78" name="组合 46"/>
            <p:cNvGrpSpPr/>
            <p:nvPr userDrawn="1"/>
          </p:nvGrpSpPr>
          <p:grpSpPr>
            <a:xfrm rot="19680185">
              <a:off x="7879804" y="2119955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9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9" name="Freeform 29"/>
            <p:cNvSpPr>
              <a:spLocks noEditPoints="1"/>
            </p:cNvSpPr>
            <p:nvPr userDrawn="1"/>
          </p:nvSpPr>
          <p:spPr bwMode="auto">
            <a:xfrm>
              <a:off x="10055814" y="1128906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5"/>
            <p:cNvSpPr>
              <a:spLocks noEditPoints="1"/>
            </p:cNvSpPr>
            <p:nvPr userDrawn="1"/>
          </p:nvSpPr>
          <p:spPr bwMode="auto">
            <a:xfrm rot="1264384">
              <a:off x="11021415" y="424203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81" name="组合 22"/>
            <p:cNvGrpSpPr/>
            <p:nvPr userDrawn="1"/>
          </p:nvGrpSpPr>
          <p:grpSpPr>
            <a:xfrm rot="1013132">
              <a:off x="10896206" y="2815985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85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2" name="组合 23"/>
            <p:cNvGrpSpPr/>
            <p:nvPr userDrawn="1"/>
          </p:nvGrpSpPr>
          <p:grpSpPr>
            <a:xfrm>
              <a:off x="11093096" y="132520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8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03" name="组合 22"/>
            <p:cNvGrpSpPr/>
            <p:nvPr userDrawn="1"/>
          </p:nvGrpSpPr>
          <p:grpSpPr>
            <a:xfrm rot="1013132">
              <a:off x="6176564" y="5290989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204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11" name="Freeform 19"/>
            <p:cNvSpPr>
              <a:spLocks noEditPoints="1"/>
            </p:cNvSpPr>
            <p:nvPr userDrawn="1"/>
          </p:nvSpPr>
          <p:spPr bwMode="auto">
            <a:xfrm rot="3628785">
              <a:off x="4614671" y="65222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7"/>
            <p:cNvSpPr>
              <a:spLocks noEditPoints="1"/>
            </p:cNvSpPr>
            <p:nvPr userDrawn="1"/>
          </p:nvSpPr>
          <p:spPr bwMode="auto">
            <a:xfrm rot="20132266">
              <a:off x="-807207" y="5977073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3" name="组合 46"/>
            <p:cNvGrpSpPr/>
            <p:nvPr userDrawn="1"/>
          </p:nvGrpSpPr>
          <p:grpSpPr>
            <a:xfrm rot="21086915">
              <a:off x="11056807" y="581802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1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16" name="组 215"/>
            <p:cNvGrpSpPr/>
            <p:nvPr userDrawn="1"/>
          </p:nvGrpSpPr>
          <p:grpSpPr>
            <a:xfrm rot="2803540">
              <a:off x="9225928" y="-1135169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21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1" name="组合 23"/>
            <p:cNvGrpSpPr/>
            <p:nvPr userDrawn="1"/>
          </p:nvGrpSpPr>
          <p:grpSpPr>
            <a:xfrm>
              <a:off x="5624277" y="6060101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22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24" name="Freeform 9"/>
            <p:cNvSpPr>
              <a:spLocks noEditPoints="1"/>
            </p:cNvSpPr>
            <p:nvPr userDrawn="1"/>
          </p:nvSpPr>
          <p:spPr bwMode="auto">
            <a:xfrm>
              <a:off x="11714474" y="3298829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25" name="组合 45"/>
            <p:cNvGrpSpPr/>
            <p:nvPr userDrawn="1"/>
          </p:nvGrpSpPr>
          <p:grpSpPr>
            <a:xfrm rot="2116298">
              <a:off x="718679" y="6474356"/>
              <a:ext cx="1228067" cy="1069642"/>
              <a:chOff x="501650" y="3292475"/>
              <a:chExt cx="1735138" cy="1511300"/>
            </a:xfrm>
            <a:grpFill/>
          </p:grpSpPr>
          <p:sp>
            <p:nvSpPr>
              <p:cNvPr id="22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1" name="Freeform 7"/>
            <p:cNvSpPr>
              <a:spLocks noEditPoints="1"/>
            </p:cNvSpPr>
            <p:nvPr userDrawn="1"/>
          </p:nvSpPr>
          <p:spPr bwMode="auto">
            <a:xfrm rot="20132266">
              <a:off x="9763146" y="-24895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32" name="组合 23"/>
            <p:cNvGrpSpPr/>
            <p:nvPr userDrawn="1"/>
          </p:nvGrpSpPr>
          <p:grpSpPr>
            <a:xfrm rot="1406730">
              <a:off x="10767933" y="542444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3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5" name="Freeform 19"/>
            <p:cNvSpPr>
              <a:spLocks noEditPoints="1"/>
            </p:cNvSpPr>
            <p:nvPr userDrawn="1"/>
          </p:nvSpPr>
          <p:spPr bwMode="auto">
            <a:xfrm rot="21418795">
              <a:off x="11264443" y="4898673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1281294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238" name="Freeform 7"/>
          <p:cNvSpPr>
            <a:spLocks noEditPoints="1"/>
          </p:cNvSpPr>
          <p:nvPr userDrawn="1"/>
        </p:nvSpPr>
        <p:spPr bwMode="auto">
          <a:xfrm>
            <a:off x="280410" y="331276"/>
            <a:ext cx="826852" cy="602955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9" name="矩形 238"/>
          <p:cNvSpPr/>
          <p:nvPr userDrawn="1"/>
        </p:nvSpPr>
        <p:spPr>
          <a:xfrm>
            <a:off x="1058" y="6488563"/>
            <a:ext cx="12190942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74807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幻灯片">
    <p:bg>
      <p:bgPr>
        <a:gradFill flip="none" rotWithShape="1">
          <a:gsLst>
            <a:gs pos="32000">
              <a:schemeClr val="accent2"/>
            </a:gs>
            <a:gs pos="0">
              <a:schemeClr val="accent2">
                <a:lumMod val="75000"/>
              </a:schemeClr>
            </a:gs>
            <a:gs pos="69000">
              <a:schemeClr val="accent3"/>
            </a:gs>
            <a:gs pos="97000">
              <a:schemeClr val="accent4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组 235"/>
          <p:cNvGrpSpPr/>
          <p:nvPr userDrawn="1"/>
        </p:nvGrpSpPr>
        <p:grpSpPr>
          <a:xfrm>
            <a:off x="-1517189" y="-871840"/>
            <a:ext cx="14366963" cy="9196672"/>
            <a:chOff x="-1517189" y="-871840"/>
            <a:chExt cx="14366963" cy="9196672"/>
          </a:xfrm>
          <a:solidFill>
            <a:schemeClr val="bg1">
              <a:alpha val="5000"/>
            </a:schemeClr>
          </a:solidFill>
        </p:grpSpPr>
        <p:sp>
          <p:nvSpPr>
            <p:cNvPr id="5" name="Freeform 7"/>
            <p:cNvSpPr>
              <a:spLocks noEditPoints="1"/>
            </p:cNvSpPr>
            <p:nvPr/>
          </p:nvSpPr>
          <p:spPr bwMode="auto">
            <a:xfrm rot="20132266">
              <a:off x="3204672" y="5259246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3276077" y="3086935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9" name="组 18"/>
            <p:cNvGrpSpPr/>
            <p:nvPr userDrawn="1"/>
          </p:nvGrpSpPr>
          <p:grpSpPr>
            <a:xfrm rot="1396810">
              <a:off x="5439148" y="336445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1" name="Freeform 13"/>
              <p:cNvSpPr>
                <a:spLocks noEditPoints="1"/>
              </p:cNvSpPr>
              <p:nvPr/>
            </p:nvSpPr>
            <p:spPr bwMode="auto">
              <a:xfrm>
                <a:off x="6130130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19"/>
            <p:cNvSpPr>
              <a:spLocks noEditPoints="1"/>
            </p:cNvSpPr>
            <p:nvPr/>
          </p:nvSpPr>
          <p:spPr bwMode="auto">
            <a:xfrm rot="1363540">
              <a:off x="8673100" y="7234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0"/>
            <p:cNvSpPr>
              <a:spLocks/>
            </p:cNvSpPr>
            <p:nvPr/>
          </p:nvSpPr>
          <p:spPr bwMode="auto">
            <a:xfrm rot="20253209">
              <a:off x="4644944" y="440960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0" name="组合 45"/>
            <p:cNvGrpSpPr/>
            <p:nvPr userDrawn="1"/>
          </p:nvGrpSpPr>
          <p:grpSpPr>
            <a:xfrm rot="2116298">
              <a:off x="5097308" y="532895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21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6" name="组合 46"/>
            <p:cNvGrpSpPr/>
            <p:nvPr userDrawn="1"/>
          </p:nvGrpSpPr>
          <p:grpSpPr>
            <a:xfrm rot="19680185">
              <a:off x="2669841" y="449950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Freeform 29"/>
            <p:cNvSpPr>
              <a:spLocks noEditPoints="1"/>
            </p:cNvSpPr>
            <p:nvPr userDrawn="1"/>
          </p:nvSpPr>
          <p:spPr bwMode="auto">
            <a:xfrm>
              <a:off x="4567724" y="3130391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5"/>
            <p:cNvSpPr>
              <a:spLocks noEditPoints="1"/>
            </p:cNvSpPr>
            <p:nvPr userDrawn="1"/>
          </p:nvSpPr>
          <p:spPr bwMode="auto">
            <a:xfrm rot="1264384">
              <a:off x="3800465" y="638232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1" name="组合 22"/>
            <p:cNvGrpSpPr/>
            <p:nvPr userDrawn="1"/>
          </p:nvGrpSpPr>
          <p:grpSpPr>
            <a:xfrm rot="1013132">
              <a:off x="2506793" y="6413812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32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9" name="组合 23"/>
            <p:cNvGrpSpPr/>
            <p:nvPr userDrawn="1"/>
          </p:nvGrpSpPr>
          <p:grpSpPr>
            <a:xfrm>
              <a:off x="6063218" y="3624642"/>
              <a:ext cx="1301704" cy="1299270"/>
              <a:chOff x="6262690" y="5170488"/>
              <a:chExt cx="1697038" cy="1693863"/>
            </a:xfrm>
            <a:grpFill/>
          </p:grpSpPr>
          <p:sp>
            <p:nvSpPr>
              <p:cNvPr id="40" name="Freeform 19"/>
              <p:cNvSpPr>
                <a:spLocks noEditPoints="1"/>
              </p:cNvSpPr>
              <p:nvPr/>
            </p:nvSpPr>
            <p:spPr bwMode="auto">
              <a:xfrm>
                <a:off x="6262690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0"/>
              <p:cNvSpPr>
                <a:spLocks/>
              </p:cNvSpPr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4" name="Freeform 7"/>
            <p:cNvSpPr>
              <a:spLocks noEditPoints="1"/>
            </p:cNvSpPr>
            <p:nvPr/>
          </p:nvSpPr>
          <p:spPr bwMode="auto">
            <a:xfrm rot="20132266">
              <a:off x="-1257123" y="479820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9"/>
            <p:cNvSpPr>
              <a:spLocks noEditPoints="1"/>
            </p:cNvSpPr>
            <p:nvPr/>
          </p:nvSpPr>
          <p:spPr bwMode="auto">
            <a:xfrm>
              <a:off x="-491355" y="283166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6" name="组 45"/>
            <p:cNvGrpSpPr/>
            <p:nvPr userDrawn="1"/>
          </p:nvGrpSpPr>
          <p:grpSpPr>
            <a:xfrm rot="1396810">
              <a:off x="998952" y="372213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71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7" name="Freeform 19"/>
            <p:cNvSpPr>
              <a:spLocks noEditPoints="1"/>
            </p:cNvSpPr>
            <p:nvPr/>
          </p:nvSpPr>
          <p:spPr bwMode="auto">
            <a:xfrm rot="1363540">
              <a:off x="337564" y="579283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0"/>
            <p:cNvSpPr>
              <a:spLocks/>
            </p:cNvSpPr>
            <p:nvPr/>
          </p:nvSpPr>
          <p:spPr bwMode="auto">
            <a:xfrm rot="20253209">
              <a:off x="158920" y="448561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9" name="组合 45"/>
            <p:cNvGrpSpPr/>
            <p:nvPr userDrawn="1"/>
          </p:nvGrpSpPr>
          <p:grpSpPr>
            <a:xfrm rot="2116298">
              <a:off x="1231243" y="512861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6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0" name="组合 46"/>
            <p:cNvGrpSpPr/>
            <p:nvPr userDrawn="1"/>
          </p:nvGrpSpPr>
          <p:grpSpPr>
            <a:xfrm rot="19680185">
              <a:off x="-1517189" y="380303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6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1" name="Freeform 29"/>
            <p:cNvSpPr>
              <a:spLocks noEditPoints="1"/>
            </p:cNvSpPr>
            <p:nvPr userDrawn="1"/>
          </p:nvSpPr>
          <p:spPr bwMode="auto">
            <a:xfrm>
              <a:off x="760976" y="275152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"/>
            <p:cNvSpPr>
              <a:spLocks noEditPoints="1"/>
            </p:cNvSpPr>
            <p:nvPr userDrawn="1"/>
          </p:nvSpPr>
          <p:spPr bwMode="auto">
            <a:xfrm rot="1264384">
              <a:off x="1983280" y="5686214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53" name="组合 22"/>
            <p:cNvGrpSpPr/>
            <p:nvPr userDrawn="1"/>
          </p:nvGrpSpPr>
          <p:grpSpPr>
            <a:xfrm rot="1013132">
              <a:off x="1601368" y="443860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57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4" name="组合 23"/>
            <p:cNvGrpSpPr/>
            <p:nvPr userDrawn="1"/>
          </p:nvGrpSpPr>
          <p:grpSpPr>
            <a:xfrm>
              <a:off x="1798258" y="294782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55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6" name="Freeform 7"/>
            <p:cNvSpPr>
              <a:spLocks noEditPoints="1"/>
            </p:cNvSpPr>
            <p:nvPr/>
          </p:nvSpPr>
          <p:spPr bwMode="auto">
            <a:xfrm rot="21538996">
              <a:off x="7150383" y="576431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9"/>
            <p:cNvSpPr>
              <a:spLocks noEditPoints="1"/>
            </p:cNvSpPr>
            <p:nvPr/>
          </p:nvSpPr>
          <p:spPr bwMode="auto">
            <a:xfrm rot="1406730">
              <a:off x="8537771" y="4215104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8" name="组 77"/>
            <p:cNvGrpSpPr/>
            <p:nvPr userDrawn="1"/>
          </p:nvGrpSpPr>
          <p:grpSpPr>
            <a:xfrm rot="2803540">
              <a:off x="9511163" y="5451184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03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9" name="Freeform 19"/>
            <p:cNvSpPr>
              <a:spLocks noEditPoints="1"/>
            </p:cNvSpPr>
            <p:nvPr/>
          </p:nvSpPr>
          <p:spPr bwMode="auto">
            <a:xfrm rot="2770270">
              <a:off x="8355392" y="7325895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0"/>
            <p:cNvSpPr>
              <a:spLocks/>
            </p:cNvSpPr>
            <p:nvPr/>
          </p:nvSpPr>
          <p:spPr bwMode="auto">
            <a:xfrm rot="59939">
              <a:off x="8625447" y="5843013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1" name="组合 45"/>
            <p:cNvGrpSpPr/>
            <p:nvPr userDrawn="1"/>
          </p:nvGrpSpPr>
          <p:grpSpPr>
            <a:xfrm rot="3523028">
              <a:off x="9384746" y="6959690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98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2" name="组合 46"/>
            <p:cNvGrpSpPr/>
            <p:nvPr userDrawn="1"/>
          </p:nvGrpSpPr>
          <p:grpSpPr>
            <a:xfrm rot="21086915">
              <a:off x="7366693" y="4686026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96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3" name="Freeform 29"/>
            <p:cNvSpPr>
              <a:spLocks noEditPoints="1"/>
            </p:cNvSpPr>
            <p:nvPr userDrawn="1"/>
          </p:nvSpPr>
          <p:spPr bwMode="auto">
            <a:xfrm rot="1406730">
              <a:off x="9836343" y="4616570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5"/>
            <p:cNvSpPr>
              <a:spLocks noEditPoints="1"/>
            </p:cNvSpPr>
            <p:nvPr userDrawn="1"/>
          </p:nvSpPr>
          <p:spPr bwMode="auto">
            <a:xfrm rot="2671114">
              <a:off x="9574736" y="789551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5" name="组合 22"/>
            <p:cNvGrpSpPr/>
            <p:nvPr userDrawn="1"/>
          </p:nvGrpSpPr>
          <p:grpSpPr>
            <a:xfrm rot="2419862">
              <a:off x="9997017" y="6488458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89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6" name="组合 23"/>
            <p:cNvGrpSpPr/>
            <p:nvPr userDrawn="1"/>
          </p:nvGrpSpPr>
          <p:grpSpPr>
            <a:xfrm rot="1406730">
              <a:off x="11173870" y="-871840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87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8" name="Freeform 7"/>
            <p:cNvSpPr>
              <a:spLocks noEditPoints="1"/>
            </p:cNvSpPr>
            <p:nvPr/>
          </p:nvSpPr>
          <p:spPr bwMode="auto">
            <a:xfrm rot="20132266">
              <a:off x="-3210" y="1374612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"/>
            <p:cNvSpPr>
              <a:spLocks noEditPoints="1"/>
            </p:cNvSpPr>
            <p:nvPr/>
          </p:nvSpPr>
          <p:spPr bwMode="auto">
            <a:xfrm>
              <a:off x="762558" y="-591931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0" name="组 109"/>
            <p:cNvGrpSpPr/>
            <p:nvPr userDrawn="1"/>
          </p:nvGrpSpPr>
          <p:grpSpPr>
            <a:xfrm rot="1396810">
              <a:off x="2252865" y="298538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35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1" name="Freeform 19"/>
            <p:cNvSpPr>
              <a:spLocks noEditPoints="1"/>
            </p:cNvSpPr>
            <p:nvPr/>
          </p:nvSpPr>
          <p:spPr bwMode="auto">
            <a:xfrm rot="1363540">
              <a:off x="1591477" y="2369237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20"/>
            <p:cNvSpPr>
              <a:spLocks/>
            </p:cNvSpPr>
            <p:nvPr/>
          </p:nvSpPr>
          <p:spPr bwMode="auto">
            <a:xfrm rot="20253209">
              <a:off x="1412833" y="1062017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3" name="组合 45"/>
            <p:cNvGrpSpPr/>
            <p:nvPr userDrawn="1"/>
          </p:nvGrpSpPr>
          <p:grpSpPr>
            <a:xfrm rot="2116298">
              <a:off x="2485156" y="1705025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30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4" name="组合 46"/>
            <p:cNvGrpSpPr/>
            <p:nvPr userDrawn="1"/>
          </p:nvGrpSpPr>
          <p:grpSpPr>
            <a:xfrm rot="19680185">
              <a:off x="-263276" y="379440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2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5" name="Freeform 29"/>
            <p:cNvSpPr>
              <a:spLocks noEditPoints="1"/>
            </p:cNvSpPr>
            <p:nvPr userDrawn="1"/>
          </p:nvSpPr>
          <p:spPr bwMode="auto">
            <a:xfrm>
              <a:off x="2014889" y="-672068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5"/>
            <p:cNvSpPr>
              <a:spLocks noEditPoints="1"/>
            </p:cNvSpPr>
            <p:nvPr userDrawn="1"/>
          </p:nvSpPr>
          <p:spPr bwMode="auto">
            <a:xfrm rot="1264384">
              <a:off x="2980490" y="2441065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7" name="组合 22"/>
            <p:cNvGrpSpPr/>
            <p:nvPr userDrawn="1"/>
          </p:nvGrpSpPr>
          <p:grpSpPr>
            <a:xfrm rot="1013132">
              <a:off x="2855281" y="1015011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21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8" name="组合 23"/>
            <p:cNvGrpSpPr/>
            <p:nvPr userDrawn="1"/>
          </p:nvGrpSpPr>
          <p:grpSpPr>
            <a:xfrm>
              <a:off x="3052171" y="-47576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19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0" name="Freeform 7"/>
            <p:cNvSpPr>
              <a:spLocks noEditPoints="1"/>
            </p:cNvSpPr>
            <p:nvPr/>
          </p:nvSpPr>
          <p:spPr bwMode="auto">
            <a:xfrm rot="20132266">
              <a:off x="4165316" y="196966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9"/>
            <p:cNvSpPr>
              <a:spLocks noEditPoints="1"/>
            </p:cNvSpPr>
            <p:nvPr/>
          </p:nvSpPr>
          <p:spPr bwMode="auto">
            <a:xfrm>
              <a:off x="4931084" y="312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2" name="组 141"/>
            <p:cNvGrpSpPr/>
            <p:nvPr userDrawn="1"/>
          </p:nvGrpSpPr>
          <p:grpSpPr>
            <a:xfrm rot="1396810">
              <a:off x="6421391" y="89359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6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3" name="Freeform 19"/>
            <p:cNvSpPr>
              <a:spLocks noEditPoints="1"/>
            </p:cNvSpPr>
            <p:nvPr/>
          </p:nvSpPr>
          <p:spPr bwMode="auto">
            <a:xfrm rot="1363540">
              <a:off x="5760003" y="296429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20"/>
            <p:cNvSpPr>
              <a:spLocks/>
            </p:cNvSpPr>
            <p:nvPr/>
          </p:nvSpPr>
          <p:spPr bwMode="auto">
            <a:xfrm rot="20253209">
              <a:off x="5581359" y="165707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5" name="组合 45"/>
            <p:cNvGrpSpPr/>
            <p:nvPr userDrawn="1"/>
          </p:nvGrpSpPr>
          <p:grpSpPr>
            <a:xfrm rot="2116298">
              <a:off x="6653682" y="230007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62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6" name="组合 46"/>
            <p:cNvGrpSpPr/>
            <p:nvPr userDrawn="1"/>
          </p:nvGrpSpPr>
          <p:grpSpPr>
            <a:xfrm rot="19680185">
              <a:off x="3905250" y="97449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60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6183415" y="-7701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5"/>
            <p:cNvSpPr>
              <a:spLocks noEditPoints="1"/>
            </p:cNvSpPr>
            <p:nvPr userDrawn="1"/>
          </p:nvSpPr>
          <p:spPr bwMode="auto">
            <a:xfrm rot="1264384">
              <a:off x="7128415" y="315532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9" name="组合 22"/>
            <p:cNvGrpSpPr/>
            <p:nvPr userDrawn="1"/>
          </p:nvGrpSpPr>
          <p:grpSpPr>
            <a:xfrm rot="1013132">
              <a:off x="7023807" y="161006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53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23"/>
            <p:cNvGrpSpPr/>
            <p:nvPr userDrawn="1"/>
          </p:nvGrpSpPr>
          <p:grpSpPr>
            <a:xfrm>
              <a:off x="7220697" y="11928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51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2" name="Freeform 7"/>
            <p:cNvSpPr>
              <a:spLocks noEditPoints="1"/>
            </p:cNvSpPr>
            <p:nvPr/>
          </p:nvSpPr>
          <p:spPr bwMode="auto">
            <a:xfrm rot="20132266">
              <a:off x="7996220" y="3333169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9"/>
            <p:cNvSpPr>
              <a:spLocks noEditPoints="1"/>
            </p:cNvSpPr>
            <p:nvPr/>
          </p:nvSpPr>
          <p:spPr bwMode="auto">
            <a:xfrm>
              <a:off x="8803483" y="1209043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4" name="组 173"/>
            <p:cNvGrpSpPr/>
            <p:nvPr userDrawn="1"/>
          </p:nvGrpSpPr>
          <p:grpSpPr>
            <a:xfrm rot="1396810">
              <a:off x="10293790" y="209951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99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5" name="Freeform 19"/>
            <p:cNvSpPr>
              <a:spLocks noEditPoints="1"/>
            </p:cNvSpPr>
            <p:nvPr/>
          </p:nvSpPr>
          <p:spPr bwMode="auto">
            <a:xfrm rot="1363540">
              <a:off x="9632402" y="4170211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auto">
            <a:xfrm rot="20253209">
              <a:off x="9453758" y="2862991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7" name="组合 45"/>
            <p:cNvGrpSpPr/>
            <p:nvPr userDrawn="1"/>
          </p:nvGrpSpPr>
          <p:grpSpPr>
            <a:xfrm rot="2116298">
              <a:off x="10526081" y="3505999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94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78" name="组合 46"/>
            <p:cNvGrpSpPr/>
            <p:nvPr userDrawn="1"/>
          </p:nvGrpSpPr>
          <p:grpSpPr>
            <a:xfrm rot="19680185">
              <a:off x="7879804" y="2119955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9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9" name="Freeform 29"/>
            <p:cNvSpPr>
              <a:spLocks noEditPoints="1"/>
            </p:cNvSpPr>
            <p:nvPr userDrawn="1"/>
          </p:nvSpPr>
          <p:spPr bwMode="auto">
            <a:xfrm>
              <a:off x="10055814" y="1128906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5"/>
            <p:cNvSpPr>
              <a:spLocks noEditPoints="1"/>
            </p:cNvSpPr>
            <p:nvPr userDrawn="1"/>
          </p:nvSpPr>
          <p:spPr bwMode="auto">
            <a:xfrm rot="1264384">
              <a:off x="11021415" y="424203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81" name="组合 22"/>
            <p:cNvGrpSpPr/>
            <p:nvPr userDrawn="1"/>
          </p:nvGrpSpPr>
          <p:grpSpPr>
            <a:xfrm rot="1013132">
              <a:off x="10896206" y="2815985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85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2" name="组合 23"/>
            <p:cNvGrpSpPr/>
            <p:nvPr userDrawn="1"/>
          </p:nvGrpSpPr>
          <p:grpSpPr>
            <a:xfrm>
              <a:off x="11093096" y="132520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8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03" name="组合 22"/>
            <p:cNvGrpSpPr/>
            <p:nvPr userDrawn="1"/>
          </p:nvGrpSpPr>
          <p:grpSpPr>
            <a:xfrm rot="1013132">
              <a:off x="6176564" y="5290989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204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11" name="Freeform 19"/>
            <p:cNvSpPr>
              <a:spLocks noEditPoints="1"/>
            </p:cNvSpPr>
            <p:nvPr userDrawn="1"/>
          </p:nvSpPr>
          <p:spPr bwMode="auto">
            <a:xfrm rot="3628785">
              <a:off x="4614671" y="65222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7"/>
            <p:cNvSpPr>
              <a:spLocks noEditPoints="1"/>
            </p:cNvSpPr>
            <p:nvPr userDrawn="1"/>
          </p:nvSpPr>
          <p:spPr bwMode="auto">
            <a:xfrm rot="20132266">
              <a:off x="-807207" y="5977073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3" name="组合 46"/>
            <p:cNvGrpSpPr/>
            <p:nvPr userDrawn="1"/>
          </p:nvGrpSpPr>
          <p:grpSpPr>
            <a:xfrm rot="21086915">
              <a:off x="11056807" y="581802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1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16" name="组 215"/>
            <p:cNvGrpSpPr/>
            <p:nvPr userDrawn="1"/>
          </p:nvGrpSpPr>
          <p:grpSpPr>
            <a:xfrm rot="2803540">
              <a:off x="9225928" y="-1135169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21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1" name="组合 23"/>
            <p:cNvGrpSpPr/>
            <p:nvPr userDrawn="1"/>
          </p:nvGrpSpPr>
          <p:grpSpPr>
            <a:xfrm>
              <a:off x="5624277" y="6060101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22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24" name="Freeform 9"/>
            <p:cNvSpPr>
              <a:spLocks noEditPoints="1"/>
            </p:cNvSpPr>
            <p:nvPr userDrawn="1"/>
          </p:nvSpPr>
          <p:spPr bwMode="auto">
            <a:xfrm>
              <a:off x="11714474" y="3298829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25" name="组合 45"/>
            <p:cNvGrpSpPr/>
            <p:nvPr userDrawn="1"/>
          </p:nvGrpSpPr>
          <p:grpSpPr>
            <a:xfrm rot="2116298">
              <a:off x="718679" y="6474356"/>
              <a:ext cx="1228067" cy="1069642"/>
              <a:chOff x="501650" y="3292475"/>
              <a:chExt cx="1735138" cy="1511300"/>
            </a:xfrm>
            <a:grpFill/>
          </p:grpSpPr>
          <p:sp>
            <p:nvSpPr>
              <p:cNvPr id="22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1" name="Freeform 7"/>
            <p:cNvSpPr>
              <a:spLocks noEditPoints="1"/>
            </p:cNvSpPr>
            <p:nvPr userDrawn="1"/>
          </p:nvSpPr>
          <p:spPr bwMode="auto">
            <a:xfrm rot="20132266">
              <a:off x="9763146" y="-24895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32" name="组合 23"/>
            <p:cNvGrpSpPr/>
            <p:nvPr userDrawn="1"/>
          </p:nvGrpSpPr>
          <p:grpSpPr>
            <a:xfrm rot="1406730">
              <a:off x="10767933" y="542444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3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5" name="Freeform 19"/>
            <p:cNvSpPr>
              <a:spLocks noEditPoints="1"/>
            </p:cNvSpPr>
            <p:nvPr userDrawn="1"/>
          </p:nvSpPr>
          <p:spPr bwMode="auto">
            <a:xfrm rot="21418795">
              <a:off x="11264443" y="4898673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1281294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238" name="Freeform 7"/>
          <p:cNvSpPr>
            <a:spLocks noEditPoints="1"/>
          </p:cNvSpPr>
          <p:nvPr userDrawn="1"/>
        </p:nvSpPr>
        <p:spPr bwMode="auto">
          <a:xfrm>
            <a:off x="280410" y="331276"/>
            <a:ext cx="826852" cy="602955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9" name="矩形 238"/>
          <p:cNvSpPr/>
          <p:nvPr userDrawn="1"/>
        </p:nvSpPr>
        <p:spPr>
          <a:xfrm>
            <a:off x="1058" y="6488563"/>
            <a:ext cx="12190942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0" name="矩形 239"/>
          <p:cNvSpPr/>
          <p:nvPr userDrawn="1"/>
        </p:nvSpPr>
        <p:spPr>
          <a:xfrm>
            <a:off x="529" y="1661090"/>
            <a:ext cx="12190942" cy="1601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00809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bg>
      <p:bgPr>
        <a:gradFill flip="none" rotWithShape="1">
          <a:gsLst>
            <a:gs pos="32000">
              <a:schemeClr val="accent2"/>
            </a:gs>
            <a:gs pos="0">
              <a:schemeClr val="accent2">
                <a:lumMod val="75000"/>
              </a:schemeClr>
            </a:gs>
            <a:gs pos="69000">
              <a:schemeClr val="accent3"/>
            </a:gs>
            <a:gs pos="97000">
              <a:schemeClr val="accent4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组 235"/>
          <p:cNvGrpSpPr/>
          <p:nvPr userDrawn="1"/>
        </p:nvGrpSpPr>
        <p:grpSpPr>
          <a:xfrm>
            <a:off x="-1517189" y="-871840"/>
            <a:ext cx="14366963" cy="9196672"/>
            <a:chOff x="-1517189" y="-871840"/>
            <a:chExt cx="14366963" cy="9196672"/>
          </a:xfrm>
          <a:solidFill>
            <a:schemeClr val="bg1">
              <a:alpha val="5000"/>
            </a:schemeClr>
          </a:solidFill>
        </p:grpSpPr>
        <p:sp>
          <p:nvSpPr>
            <p:cNvPr id="5" name="Freeform 7"/>
            <p:cNvSpPr>
              <a:spLocks noEditPoints="1"/>
            </p:cNvSpPr>
            <p:nvPr/>
          </p:nvSpPr>
          <p:spPr bwMode="auto">
            <a:xfrm rot="20132266">
              <a:off x="3204672" y="5259246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3276077" y="3086935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9" name="组 18"/>
            <p:cNvGrpSpPr/>
            <p:nvPr userDrawn="1"/>
          </p:nvGrpSpPr>
          <p:grpSpPr>
            <a:xfrm rot="1396810">
              <a:off x="5439148" y="336445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1" name="Freeform 13"/>
              <p:cNvSpPr>
                <a:spLocks noEditPoints="1"/>
              </p:cNvSpPr>
              <p:nvPr/>
            </p:nvSpPr>
            <p:spPr bwMode="auto">
              <a:xfrm>
                <a:off x="6130130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" name="Freeform 19"/>
            <p:cNvSpPr>
              <a:spLocks noEditPoints="1"/>
            </p:cNvSpPr>
            <p:nvPr/>
          </p:nvSpPr>
          <p:spPr bwMode="auto">
            <a:xfrm rot="1363540">
              <a:off x="8673100" y="7234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0"/>
            <p:cNvSpPr>
              <a:spLocks/>
            </p:cNvSpPr>
            <p:nvPr/>
          </p:nvSpPr>
          <p:spPr bwMode="auto">
            <a:xfrm rot="20253209">
              <a:off x="4644944" y="440960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0" name="组合 45"/>
            <p:cNvGrpSpPr/>
            <p:nvPr userDrawn="1"/>
          </p:nvGrpSpPr>
          <p:grpSpPr>
            <a:xfrm rot="2116298">
              <a:off x="5097308" y="532895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21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6" name="组合 46"/>
            <p:cNvGrpSpPr/>
            <p:nvPr userDrawn="1"/>
          </p:nvGrpSpPr>
          <p:grpSpPr>
            <a:xfrm rot="19680185">
              <a:off x="2669841" y="449950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9" name="Freeform 29"/>
            <p:cNvSpPr>
              <a:spLocks noEditPoints="1"/>
            </p:cNvSpPr>
            <p:nvPr userDrawn="1"/>
          </p:nvSpPr>
          <p:spPr bwMode="auto">
            <a:xfrm>
              <a:off x="4567724" y="3130391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5"/>
            <p:cNvSpPr>
              <a:spLocks noEditPoints="1"/>
            </p:cNvSpPr>
            <p:nvPr userDrawn="1"/>
          </p:nvSpPr>
          <p:spPr bwMode="auto">
            <a:xfrm rot="1264384">
              <a:off x="3800465" y="638232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31" name="组合 22"/>
            <p:cNvGrpSpPr/>
            <p:nvPr userDrawn="1"/>
          </p:nvGrpSpPr>
          <p:grpSpPr>
            <a:xfrm rot="1013132">
              <a:off x="2506793" y="6413812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32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9" name="组合 23"/>
            <p:cNvGrpSpPr/>
            <p:nvPr userDrawn="1"/>
          </p:nvGrpSpPr>
          <p:grpSpPr>
            <a:xfrm>
              <a:off x="6063218" y="3624642"/>
              <a:ext cx="1301704" cy="1299270"/>
              <a:chOff x="6262690" y="5170488"/>
              <a:chExt cx="1697038" cy="1693863"/>
            </a:xfrm>
            <a:grpFill/>
          </p:grpSpPr>
          <p:sp>
            <p:nvSpPr>
              <p:cNvPr id="40" name="Freeform 19"/>
              <p:cNvSpPr>
                <a:spLocks noEditPoints="1"/>
              </p:cNvSpPr>
              <p:nvPr/>
            </p:nvSpPr>
            <p:spPr bwMode="auto">
              <a:xfrm>
                <a:off x="6262690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0"/>
              <p:cNvSpPr>
                <a:spLocks/>
              </p:cNvSpPr>
              <p:nvPr userDrawn="1"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4" name="Freeform 7"/>
            <p:cNvSpPr>
              <a:spLocks noEditPoints="1"/>
            </p:cNvSpPr>
            <p:nvPr/>
          </p:nvSpPr>
          <p:spPr bwMode="auto">
            <a:xfrm rot="20132266">
              <a:off x="-1257123" y="479820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9"/>
            <p:cNvSpPr>
              <a:spLocks noEditPoints="1"/>
            </p:cNvSpPr>
            <p:nvPr/>
          </p:nvSpPr>
          <p:spPr bwMode="auto">
            <a:xfrm>
              <a:off x="-491355" y="283166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6" name="组 45"/>
            <p:cNvGrpSpPr/>
            <p:nvPr userDrawn="1"/>
          </p:nvGrpSpPr>
          <p:grpSpPr>
            <a:xfrm rot="1396810">
              <a:off x="998952" y="372213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71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7" name="Freeform 19"/>
            <p:cNvSpPr>
              <a:spLocks noEditPoints="1"/>
            </p:cNvSpPr>
            <p:nvPr/>
          </p:nvSpPr>
          <p:spPr bwMode="auto">
            <a:xfrm rot="1363540">
              <a:off x="337564" y="579283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0"/>
            <p:cNvSpPr>
              <a:spLocks/>
            </p:cNvSpPr>
            <p:nvPr/>
          </p:nvSpPr>
          <p:spPr bwMode="auto">
            <a:xfrm rot="20253209">
              <a:off x="158920" y="448561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9" name="组合 45"/>
            <p:cNvGrpSpPr/>
            <p:nvPr userDrawn="1"/>
          </p:nvGrpSpPr>
          <p:grpSpPr>
            <a:xfrm rot="2116298">
              <a:off x="1231243" y="512861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6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0" name="组合 46"/>
            <p:cNvGrpSpPr/>
            <p:nvPr userDrawn="1"/>
          </p:nvGrpSpPr>
          <p:grpSpPr>
            <a:xfrm rot="19680185">
              <a:off x="-1517189" y="380303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6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1" name="Freeform 29"/>
            <p:cNvSpPr>
              <a:spLocks noEditPoints="1"/>
            </p:cNvSpPr>
            <p:nvPr userDrawn="1"/>
          </p:nvSpPr>
          <p:spPr bwMode="auto">
            <a:xfrm>
              <a:off x="760976" y="275152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"/>
            <p:cNvSpPr>
              <a:spLocks noEditPoints="1"/>
            </p:cNvSpPr>
            <p:nvPr userDrawn="1"/>
          </p:nvSpPr>
          <p:spPr bwMode="auto">
            <a:xfrm rot="1264384">
              <a:off x="1983280" y="5686214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53" name="组合 22"/>
            <p:cNvGrpSpPr/>
            <p:nvPr userDrawn="1"/>
          </p:nvGrpSpPr>
          <p:grpSpPr>
            <a:xfrm rot="1013132">
              <a:off x="1601368" y="443860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57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54" name="组合 23"/>
            <p:cNvGrpSpPr/>
            <p:nvPr userDrawn="1"/>
          </p:nvGrpSpPr>
          <p:grpSpPr>
            <a:xfrm>
              <a:off x="1798258" y="294782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55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6" name="Freeform 7"/>
            <p:cNvSpPr>
              <a:spLocks noEditPoints="1"/>
            </p:cNvSpPr>
            <p:nvPr/>
          </p:nvSpPr>
          <p:spPr bwMode="auto">
            <a:xfrm rot="21538996">
              <a:off x="7150383" y="576431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9"/>
            <p:cNvSpPr>
              <a:spLocks noEditPoints="1"/>
            </p:cNvSpPr>
            <p:nvPr/>
          </p:nvSpPr>
          <p:spPr bwMode="auto">
            <a:xfrm rot="1406730">
              <a:off x="8537771" y="4215104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78" name="组 77"/>
            <p:cNvGrpSpPr/>
            <p:nvPr userDrawn="1"/>
          </p:nvGrpSpPr>
          <p:grpSpPr>
            <a:xfrm rot="2803540">
              <a:off x="9511163" y="5451184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03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4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5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6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9" name="Freeform 19"/>
            <p:cNvSpPr>
              <a:spLocks noEditPoints="1"/>
            </p:cNvSpPr>
            <p:nvPr/>
          </p:nvSpPr>
          <p:spPr bwMode="auto">
            <a:xfrm rot="2770270">
              <a:off x="8355392" y="7325895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0"/>
            <p:cNvSpPr>
              <a:spLocks/>
            </p:cNvSpPr>
            <p:nvPr/>
          </p:nvSpPr>
          <p:spPr bwMode="auto">
            <a:xfrm rot="59939">
              <a:off x="8625447" y="5843013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1" name="组合 45"/>
            <p:cNvGrpSpPr/>
            <p:nvPr userDrawn="1"/>
          </p:nvGrpSpPr>
          <p:grpSpPr>
            <a:xfrm rot="3523028">
              <a:off x="9384746" y="6959690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98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1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2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2" name="组合 46"/>
            <p:cNvGrpSpPr/>
            <p:nvPr userDrawn="1"/>
          </p:nvGrpSpPr>
          <p:grpSpPr>
            <a:xfrm rot="21086915">
              <a:off x="7366693" y="4686026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96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3" name="Freeform 29"/>
            <p:cNvSpPr>
              <a:spLocks noEditPoints="1"/>
            </p:cNvSpPr>
            <p:nvPr userDrawn="1"/>
          </p:nvSpPr>
          <p:spPr bwMode="auto">
            <a:xfrm rot="1406730">
              <a:off x="9836343" y="4616570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5"/>
            <p:cNvSpPr>
              <a:spLocks noEditPoints="1"/>
            </p:cNvSpPr>
            <p:nvPr userDrawn="1"/>
          </p:nvSpPr>
          <p:spPr bwMode="auto">
            <a:xfrm rot="2671114">
              <a:off x="9574736" y="7895511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85" name="组合 22"/>
            <p:cNvGrpSpPr/>
            <p:nvPr userDrawn="1"/>
          </p:nvGrpSpPr>
          <p:grpSpPr>
            <a:xfrm rot="2419862">
              <a:off x="9997017" y="6488458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89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2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86" name="组合 23"/>
            <p:cNvGrpSpPr/>
            <p:nvPr userDrawn="1"/>
          </p:nvGrpSpPr>
          <p:grpSpPr>
            <a:xfrm rot="1406730">
              <a:off x="11173870" y="-871840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87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8" name="Freeform 7"/>
            <p:cNvSpPr>
              <a:spLocks noEditPoints="1"/>
            </p:cNvSpPr>
            <p:nvPr/>
          </p:nvSpPr>
          <p:spPr bwMode="auto">
            <a:xfrm rot="20132266">
              <a:off x="-3210" y="1374612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9"/>
            <p:cNvSpPr>
              <a:spLocks noEditPoints="1"/>
            </p:cNvSpPr>
            <p:nvPr/>
          </p:nvSpPr>
          <p:spPr bwMode="auto">
            <a:xfrm>
              <a:off x="762558" y="-591931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0" name="组 109"/>
            <p:cNvGrpSpPr/>
            <p:nvPr userDrawn="1"/>
          </p:nvGrpSpPr>
          <p:grpSpPr>
            <a:xfrm rot="1396810">
              <a:off x="2252865" y="298538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35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7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8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1" name="Freeform 19"/>
            <p:cNvSpPr>
              <a:spLocks noEditPoints="1"/>
            </p:cNvSpPr>
            <p:nvPr/>
          </p:nvSpPr>
          <p:spPr bwMode="auto">
            <a:xfrm rot="1363540">
              <a:off x="1591477" y="2369237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20"/>
            <p:cNvSpPr>
              <a:spLocks/>
            </p:cNvSpPr>
            <p:nvPr/>
          </p:nvSpPr>
          <p:spPr bwMode="auto">
            <a:xfrm rot="20253209">
              <a:off x="1412833" y="1062017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3" name="组合 45"/>
            <p:cNvGrpSpPr/>
            <p:nvPr userDrawn="1"/>
          </p:nvGrpSpPr>
          <p:grpSpPr>
            <a:xfrm rot="2116298">
              <a:off x="2485156" y="1705025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30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1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2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3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4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4" name="组合 46"/>
            <p:cNvGrpSpPr/>
            <p:nvPr userDrawn="1"/>
          </p:nvGrpSpPr>
          <p:grpSpPr>
            <a:xfrm rot="19680185">
              <a:off x="-263276" y="379440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2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9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15" name="Freeform 29"/>
            <p:cNvSpPr>
              <a:spLocks noEditPoints="1"/>
            </p:cNvSpPr>
            <p:nvPr userDrawn="1"/>
          </p:nvSpPr>
          <p:spPr bwMode="auto">
            <a:xfrm>
              <a:off x="2014889" y="-672068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5"/>
            <p:cNvSpPr>
              <a:spLocks noEditPoints="1"/>
            </p:cNvSpPr>
            <p:nvPr userDrawn="1"/>
          </p:nvSpPr>
          <p:spPr bwMode="auto">
            <a:xfrm rot="1264384">
              <a:off x="2980490" y="2441065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17" name="组合 22"/>
            <p:cNvGrpSpPr/>
            <p:nvPr userDrawn="1"/>
          </p:nvGrpSpPr>
          <p:grpSpPr>
            <a:xfrm rot="1013132">
              <a:off x="2855281" y="1015011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21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6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7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18" name="组合 23"/>
            <p:cNvGrpSpPr/>
            <p:nvPr userDrawn="1"/>
          </p:nvGrpSpPr>
          <p:grpSpPr>
            <a:xfrm>
              <a:off x="3052171" y="-47576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19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0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0" name="Freeform 7"/>
            <p:cNvSpPr>
              <a:spLocks noEditPoints="1"/>
            </p:cNvSpPr>
            <p:nvPr/>
          </p:nvSpPr>
          <p:spPr bwMode="auto">
            <a:xfrm rot="20132266">
              <a:off x="4165316" y="1969665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9"/>
            <p:cNvSpPr>
              <a:spLocks noEditPoints="1"/>
            </p:cNvSpPr>
            <p:nvPr/>
          </p:nvSpPr>
          <p:spPr bwMode="auto">
            <a:xfrm>
              <a:off x="4931084" y="3122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2" name="组 141"/>
            <p:cNvGrpSpPr/>
            <p:nvPr userDrawn="1"/>
          </p:nvGrpSpPr>
          <p:grpSpPr>
            <a:xfrm rot="1396810">
              <a:off x="6421391" y="893591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6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3" name="Freeform 19"/>
            <p:cNvSpPr>
              <a:spLocks noEditPoints="1"/>
            </p:cNvSpPr>
            <p:nvPr/>
          </p:nvSpPr>
          <p:spPr bwMode="auto">
            <a:xfrm rot="1363540">
              <a:off x="5760003" y="2964290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20"/>
            <p:cNvSpPr>
              <a:spLocks/>
            </p:cNvSpPr>
            <p:nvPr/>
          </p:nvSpPr>
          <p:spPr bwMode="auto">
            <a:xfrm rot="20253209">
              <a:off x="5581359" y="1657070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5" name="组合 45"/>
            <p:cNvGrpSpPr/>
            <p:nvPr userDrawn="1"/>
          </p:nvGrpSpPr>
          <p:grpSpPr>
            <a:xfrm rot="2116298">
              <a:off x="6653682" y="2300078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62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3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4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5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6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46" name="组合 46"/>
            <p:cNvGrpSpPr/>
            <p:nvPr userDrawn="1"/>
          </p:nvGrpSpPr>
          <p:grpSpPr>
            <a:xfrm rot="19680185">
              <a:off x="3905250" y="974493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60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1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7" name="Freeform 29"/>
            <p:cNvSpPr>
              <a:spLocks noEditPoints="1"/>
            </p:cNvSpPr>
            <p:nvPr userDrawn="1"/>
          </p:nvSpPr>
          <p:spPr bwMode="auto">
            <a:xfrm>
              <a:off x="6183415" y="-77015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5"/>
            <p:cNvSpPr>
              <a:spLocks noEditPoints="1"/>
            </p:cNvSpPr>
            <p:nvPr userDrawn="1"/>
          </p:nvSpPr>
          <p:spPr bwMode="auto">
            <a:xfrm rot="1264384">
              <a:off x="7128415" y="315532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49" name="组合 22"/>
            <p:cNvGrpSpPr/>
            <p:nvPr userDrawn="1"/>
          </p:nvGrpSpPr>
          <p:grpSpPr>
            <a:xfrm rot="1013132">
              <a:off x="7023807" y="1610064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53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4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5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6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7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8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9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0" name="组合 23"/>
            <p:cNvGrpSpPr/>
            <p:nvPr userDrawn="1"/>
          </p:nvGrpSpPr>
          <p:grpSpPr>
            <a:xfrm>
              <a:off x="7220697" y="11928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51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2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2" name="Freeform 7"/>
            <p:cNvSpPr>
              <a:spLocks noEditPoints="1"/>
            </p:cNvSpPr>
            <p:nvPr/>
          </p:nvSpPr>
          <p:spPr bwMode="auto">
            <a:xfrm rot="20132266">
              <a:off x="7996220" y="3333169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9"/>
            <p:cNvSpPr>
              <a:spLocks noEditPoints="1"/>
            </p:cNvSpPr>
            <p:nvPr/>
          </p:nvSpPr>
          <p:spPr bwMode="auto">
            <a:xfrm>
              <a:off x="8803483" y="1209043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4" name="组 173"/>
            <p:cNvGrpSpPr/>
            <p:nvPr userDrawn="1"/>
          </p:nvGrpSpPr>
          <p:grpSpPr>
            <a:xfrm rot="1396810">
              <a:off x="10293790" y="2099512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199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5" name="Freeform 19"/>
            <p:cNvSpPr>
              <a:spLocks noEditPoints="1"/>
            </p:cNvSpPr>
            <p:nvPr/>
          </p:nvSpPr>
          <p:spPr bwMode="auto">
            <a:xfrm rot="1363540">
              <a:off x="9632402" y="4170211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auto">
            <a:xfrm rot="20253209">
              <a:off x="9453758" y="2862991"/>
              <a:ext cx="271863" cy="880837"/>
            </a:xfrm>
            <a:custGeom>
              <a:avLst/>
              <a:gdLst>
                <a:gd name="T0" fmla="*/ 772 w 831"/>
                <a:gd name="T1" fmla="*/ 279 h 2682"/>
                <a:gd name="T2" fmla="*/ 772 w 831"/>
                <a:gd name="T3" fmla="*/ 279 h 2682"/>
                <a:gd name="T4" fmla="*/ 772 w 831"/>
                <a:gd name="T5" fmla="*/ 0 h 2682"/>
                <a:gd name="T6" fmla="*/ 622 w 831"/>
                <a:gd name="T7" fmla="*/ 0 h 2682"/>
                <a:gd name="T8" fmla="*/ 622 w 831"/>
                <a:gd name="T9" fmla="*/ 279 h 2682"/>
                <a:gd name="T10" fmla="*/ 557 w 831"/>
                <a:gd name="T11" fmla="*/ 279 h 2682"/>
                <a:gd name="T12" fmla="*/ 557 w 831"/>
                <a:gd name="T13" fmla="*/ 900 h 2682"/>
                <a:gd name="T14" fmla="*/ 606 w 831"/>
                <a:gd name="T15" fmla="*/ 900 h 2682"/>
                <a:gd name="T16" fmla="*/ 102 w 831"/>
                <a:gd name="T17" fmla="*/ 2121 h 2682"/>
                <a:gd name="T18" fmla="*/ 130 w 831"/>
                <a:gd name="T19" fmla="*/ 2133 h 2682"/>
                <a:gd name="T20" fmla="*/ 40 w 831"/>
                <a:gd name="T21" fmla="*/ 2350 h 2682"/>
                <a:gd name="T22" fmla="*/ 62 w 831"/>
                <a:gd name="T23" fmla="*/ 2359 h 2682"/>
                <a:gd name="T24" fmla="*/ 0 w 831"/>
                <a:gd name="T25" fmla="*/ 2510 h 2682"/>
                <a:gd name="T26" fmla="*/ 24 w 831"/>
                <a:gd name="T27" fmla="*/ 2519 h 2682"/>
                <a:gd name="T28" fmla="*/ 86 w 831"/>
                <a:gd name="T29" fmla="*/ 2369 h 2682"/>
                <a:gd name="T30" fmla="*/ 108 w 831"/>
                <a:gd name="T31" fmla="*/ 2378 h 2682"/>
                <a:gd name="T32" fmla="*/ 198 w 831"/>
                <a:gd name="T33" fmla="*/ 2161 h 2682"/>
                <a:gd name="T34" fmla="*/ 226 w 831"/>
                <a:gd name="T35" fmla="*/ 2172 h 2682"/>
                <a:gd name="T36" fmla="*/ 630 w 831"/>
                <a:gd name="T37" fmla="*/ 1191 h 2682"/>
                <a:gd name="T38" fmla="*/ 630 w 831"/>
                <a:gd name="T39" fmla="*/ 2284 h 2682"/>
                <a:gd name="T40" fmla="*/ 660 w 831"/>
                <a:gd name="T41" fmla="*/ 2284 h 2682"/>
                <a:gd name="T42" fmla="*/ 660 w 831"/>
                <a:gd name="T43" fmla="*/ 2519 h 2682"/>
                <a:gd name="T44" fmla="*/ 684 w 831"/>
                <a:gd name="T45" fmla="*/ 2519 h 2682"/>
                <a:gd name="T46" fmla="*/ 684 w 831"/>
                <a:gd name="T47" fmla="*/ 2682 h 2682"/>
                <a:gd name="T48" fmla="*/ 710 w 831"/>
                <a:gd name="T49" fmla="*/ 2682 h 2682"/>
                <a:gd name="T50" fmla="*/ 710 w 831"/>
                <a:gd name="T51" fmla="*/ 2519 h 2682"/>
                <a:gd name="T52" fmla="*/ 734 w 831"/>
                <a:gd name="T53" fmla="*/ 2519 h 2682"/>
                <a:gd name="T54" fmla="*/ 734 w 831"/>
                <a:gd name="T55" fmla="*/ 2284 h 2682"/>
                <a:gd name="T56" fmla="*/ 764 w 831"/>
                <a:gd name="T57" fmla="*/ 2284 h 2682"/>
                <a:gd name="T58" fmla="*/ 764 w 831"/>
                <a:gd name="T59" fmla="*/ 900 h 2682"/>
                <a:gd name="T60" fmla="*/ 831 w 831"/>
                <a:gd name="T61" fmla="*/ 900 h 2682"/>
                <a:gd name="T62" fmla="*/ 831 w 831"/>
                <a:gd name="T63" fmla="*/ 279 h 2682"/>
                <a:gd name="T64" fmla="*/ 772 w 831"/>
                <a:gd name="T65" fmla="*/ 279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31" h="2682">
                  <a:moveTo>
                    <a:pt x="772" y="279"/>
                  </a:moveTo>
                  <a:lnTo>
                    <a:pt x="772" y="279"/>
                  </a:lnTo>
                  <a:lnTo>
                    <a:pt x="772" y="0"/>
                  </a:lnTo>
                  <a:lnTo>
                    <a:pt x="622" y="0"/>
                  </a:lnTo>
                  <a:lnTo>
                    <a:pt x="622" y="279"/>
                  </a:lnTo>
                  <a:lnTo>
                    <a:pt x="557" y="279"/>
                  </a:lnTo>
                  <a:lnTo>
                    <a:pt x="557" y="900"/>
                  </a:lnTo>
                  <a:lnTo>
                    <a:pt x="606" y="900"/>
                  </a:lnTo>
                  <a:lnTo>
                    <a:pt x="102" y="2121"/>
                  </a:lnTo>
                  <a:lnTo>
                    <a:pt x="130" y="2133"/>
                  </a:lnTo>
                  <a:lnTo>
                    <a:pt x="40" y="2350"/>
                  </a:lnTo>
                  <a:lnTo>
                    <a:pt x="62" y="2359"/>
                  </a:lnTo>
                  <a:lnTo>
                    <a:pt x="0" y="2510"/>
                  </a:lnTo>
                  <a:lnTo>
                    <a:pt x="24" y="2519"/>
                  </a:lnTo>
                  <a:lnTo>
                    <a:pt x="86" y="2369"/>
                  </a:lnTo>
                  <a:lnTo>
                    <a:pt x="108" y="2378"/>
                  </a:lnTo>
                  <a:lnTo>
                    <a:pt x="198" y="2161"/>
                  </a:lnTo>
                  <a:lnTo>
                    <a:pt x="226" y="2172"/>
                  </a:lnTo>
                  <a:lnTo>
                    <a:pt x="630" y="1191"/>
                  </a:lnTo>
                  <a:lnTo>
                    <a:pt x="630" y="2284"/>
                  </a:lnTo>
                  <a:lnTo>
                    <a:pt x="660" y="2284"/>
                  </a:lnTo>
                  <a:lnTo>
                    <a:pt x="660" y="2519"/>
                  </a:lnTo>
                  <a:lnTo>
                    <a:pt x="684" y="2519"/>
                  </a:lnTo>
                  <a:lnTo>
                    <a:pt x="684" y="2682"/>
                  </a:lnTo>
                  <a:lnTo>
                    <a:pt x="710" y="2682"/>
                  </a:lnTo>
                  <a:lnTo>
                    <a:pt x="710" y="2519"/>
                  </a:lnTo>
                  <a:lnTo>
                    <a:pt x="734" y="2519"/>
                  </a:lnTo>
                  <a:lnTo>
                    <a:pt x="734" y="2284"/>
                  </a:lnTo>
                  <a:lnTo>
                    <a:pt x="764" y="2284"/>
                  </a:lnTo>
                  <a:lnTo>
                    <a:pt x="764" y="900"/>
                  </a:lnTo>
                  <a:lnTo>
                    <a:pt x="831" y="900"/>
                  </a:lnTo>
                  <a:lnTo>
                    <a:pt x="831" y="279"/>
                  </a:lnTo>
                  <a:lnTo>
                    <a:pt x="772" y="2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77" name="组合 45"/>
            <p:cNvGrpSpPr/>
            <p:nvPr userDrawn="1"/>
          </p:nvGrpSpPr>
          <p:grpSpPr>
            <a:xfrm rot="2116298">
              <a:off x="10526081" y="3505999"/>
              <a:ext cx="722933" cy="629672"/>
              <a:chOff x="501650" y="3292475"/>
              <a:chExt cx="1735138" cy="1511300"/>
            </a:xfrm>
            <a:grpFill/>
          </p:grpSpPr>
          <p:sp>
            <p:nvSpPr>
              <p:cNvPr id="194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78" name="组合 46"/>
            <p:cNvGrpSpPr/>
            <p:nvPr userDrawn="1"/>
          </p:nvGrpSpPr>
          <p:grpSpPr>
            <a:xfrm rot="19680185">
              <a:off x="7879804" y="2119955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19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79" name="Freeform 29"/>
            <p:cNvSpPr>
              <a:spLocks noEditPoints="1"/>
            </p:cNvSpPr>
            <p:nvPr userDrawn="1"/>
          </p:nvSpPr>
          <p:spPr bwMode="auto">
            <a:xfrm>
              <a:off x="10055814" y="1128906"/>
              <a:ext cx="905329" cy="907255"/>
            </a:xfrm>
            <a:custGeom>
              <a:avLst/>
              <a:gdLst>
                <a:gd name="T0" fmla="*/ 578 w 811"/>
                <a:gd name="T1" fmla="*/ 436 h 811"/>
                <a:gd name="T2" fmla="*/ 578 w 811"/>
                <a:gd name="T3" fmla="*/ 436 h 811"/>
                <a:gd name="T4" fmla="*/ 531 w 811"/>
                <a:gd name="T5" fmla="*/ 269 h 811"/>
                <a:gd name="T6" fmla="*/ 698 w 811"/>
                <a:gd name="T7" fmla="*/ 222 h 811"/>
                <a:gd name="T8" fmla="*/ 745 w 811"/>
                <a:gd name="T9" fmla="*/ 389 h 811"/>
                <a:gd name="T10" fmla="*/ 578 w 811"/>
                <a:gd name="T11" fmla="*/ 436 h 811"/>
                <a:gd name="T12" fmla="*/ 656 w 811"/>
                <a:gd name="T13" fmla="*/ 663 h 811"/>
                <a:gd name="T14" fmla="*/ 656 w 811"/>
                <a:gd name="T15" fmla="*/ 663 h 811"/>
                <a:gd name="T16" fmla="*/ 489 w 811"/>
                <a:gd name="T17" fmla="*/ 710 h 811"/>
                <a:gd name="T18" fmla="*/ 441 w 811"/>
                <a:gd name="T19" fmla="*/ 543 h 811"/>
                <a:gd name="T20" fmla="*/ 609 w 811"/>
                <a:gd name="T21" fmla="*/ 495 h 811"/>
                <a:gd name="T22" fmla="*/ 656 w 811"/>
                <a:gd name="T23" fmla="*/ 663 h 811"/>
                <a:gd name="T24" fmla="*/ 366 w 811"/>
                <a:gd name="T25" fmla="*/ 405 h 811"/>
                <a:gd name="T26" fmla="*/ 366 w 811"/>
                <a:gd name="T27" fmla="*/ 405 h 811"/>
                <a:gd name="T28" fmla="*/ 405 w 811"/>
                <a:gd name="T29" fmla="*/ 366 h 811"/>
                <a:gd name="T30" fmla="*/ 444 w 811"/>
                <a:gd name="T31" fmla="*/ 405 h 811"/>
                <a:gd name="T32" fmla="*/ 405 w 811"/>
                <a:gd name="T33" fmla="*/ 444 h 811"/>
                <a:gd name="T34" fmla="*/ 366 w 811"/>
                <a:gd name="T35" fmla="*/ 405 h 811"/>
                <a:gd name="T36" fmla="*/ 369 w 811"/>
                <a:gd name="T37" fmla="*/ 663 h 811"/>
                <a:gd name="T38" fmla="*/ 369 w 811"/>
                <a:gd name="T39" fmla="*/ 663 h 811"/>
                <a:gd name="T40" fmla="*/ 201 w 811"/>
                <a:gd name="T41" fmla="*/ 710 h 811"/>
                <a:gd name="T42" fmla="*/ 154 w 811"/>
                <a:gd name="T43" fmla="*/ 543 h 811"/>
                <a:gd name="T44" fmla="*/ 321 w 811"/>
                <a:gd name="T45" fmla="*/ 495 h 811"/>
                <a:gd name="T46" fmla="*/ 369 w 811"/>
                <a:gd name="T47" fmla="*/ 663 h 811"/>
                <a:gd name="T48" fmla="*/ 112 w 811"/>
                <a:gd name="T49" fmla="*/ 436 h 811"/>
                <a:gd name="T50" fmla="*/ 112 w 811"/>
                <a:gd name="T51" fmla="*/ 436 h 811"/>
                <a:gd name="T52" fmla="*/ 65 w 811"/>
                <a:gd name="T53" fmla="*/ 269 h 811"/>
                <a:gd name="T54" fmla="*/ 232 w 811"/>
                <a:gd name="T55" fmla="*/ 222 h 811"/>
                <a:gd name="T56" fmla="*/ 280 w 811"/>
                <a:gd name="T57" fmla="*/ 389 h 811"/>
                <a:gd name="T58" fmla="*/ 112 w 811"/>
                <a:gd name="T59" fmla="*/ 436 h 811"/>
                <a:gd name="T60" fmla="*/ 298 w 811"/>
                <a:gd name="T61" fmla="*/ 100 h 811"/>
                <a:gd name="T62" fmla="*/ 298 w 811"/>
                <a:gd name="T63" fmla="*/ 100 h 811"/>
                <a:gd name="T64" fmla="*/ 465 w 811"/>
                <a:gd name="T65" fmla="*/ 52 h 811"/>
                <a:gd name="T66" fmla="*/ 513 w 811"/>
                <a:gd name="T67" fmla="*/ 220 h 811"/>
                <a:gd name="T68" fmla="*/ 345 w 811"/>
                <a:gd name="T69" fmla="*/ 267 h 811"/>
                <a:gd name="T70" fmla="*/ 298 w 811"/>
                <a:gd name="T71" fmla="*/ 100 h 811"/>
                <a:gd name="T72" fmla="*/ 405 w 811"/>
                <a:gd name="T73" fmla="*/ 0 h 811"/>
                <a:gd name="T74" fmla="*/ 405 w 811"/>
                <a:gd name="T75" fmla="*/ 0 h 811"/>
                <a:gd name="T76" fmla="*/ 0 w 811"/>
                <a:gd name="T77" fmla="*/ 405 h 811"/>
                <a:gd name="T78" fmla="*/ 405 w 811"/>
                <a:gd name="T79" fmla="*/ 811 h 811"/>
                <a:gd name="T80" fmla="*/ 811 w 811"/>
                <a:gd name="T81" fmla="*/ 405 h 811"/>
                <a:gd name="T82" fmla="*/ 405 w 811"/>
                <a:gd name="T83" fmla="*/ 0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1" h="811">
                  <a:moveTo>
                    <a:pt x="578" y="436"/>
                  </a:moveTo>
                  <a:lnTo>
                    <a:pt x="578" y="436"/>
                  </a:lnTo>
                  <a:cubicBezTo>
                    <a:pt x="519" y="403"/>
                    <a:pt x="497" y="329"/>
                    <a:pt x="531" y="269"/>
                  </a:cubicBezTo>
                  <a:cubicBezTo>
                    <a:pt x="564" y="210"/>
                    <a:pt x="638" y="188"/>
                    <a:pt x="698" y="222"/>
                  </a:cubicBezTo>
                  <a:cubicBezTo>
                    <a:pt x="757" y="255"/>
                    <a:pt x="778" y="329"/>
                    <a:pt x="745" y="389"/>
                  </a:cubicBezTo>
                  <a:cubicBezTo>
                    <a:pt x="712" y="448"/>
                    <a:pt x="637" y="469"/>
                    <a:pt x="578" y="436"/>
                  </a:cubicBezTo>
                  <a:close/>
                  <a:moveTo>
                    <a:pt x="656" y="663"/>
                  </a:moveTo>
                  <a:lnTo>
                    <a:pt x="656" y="663"/>
                  </a:lnTo>
                  <a:cubicBezTo>
                    <a:pt x="623" y="722"/>
                    <a:pt x="548" y="743"/>
                    <a:pt x="489" y="710"/>
                  </a:cubicBezTo>
                  <a:cubicBezTo>
                    <a:pt x="430" y="677"/>
                    <a:pt x="408" y="602"/>
                    <a:pt x="441" y="543"/>
                  </a:cubicBezTo>
                  <a:cubicBezTo>
                    <a:pt x="474" y="484"/>
                    <a:pt x="549" y="462"/>
                    <a:pt x="609" y="495"/>
                  </a:cubicBezTo>
                  <a:cubicBezTo>
                    <a:pt x="668" y="528"/>
                    <a:pt x="689" y="603"/>
                    <a:pt x="656" y="663"/>
                  </a:cubicBezTo>
                  <a:close/>
                  <a:moveTo>
                    <a:pt x="366" y="405"/>
                  </a:moveTo>
                  <a:lnTo>
                    <a:pt x="366" y="405"/>
                  </a:lnTo>
                  <a:cubicBezTo>
                    <a:pt x="366" y="384"/>
                    <a:pt x="384" y="366"/>
                    <a:pt x="405" y="366"/>
                  </a:cubicBezTo>
                  <a:cubicBezTo>
                    <a:pt x="427" y="366"/>
                    <a:pt x="444" y="384"/>
                    <a:pt x="444" y="405"/>
                  </a:cubicBezTo>
                  <a:cubicBezTo>
                    <a:pt x="444" y="427"/>
                    <a:pt x="427" y="444"/>
                    <a:pt x="405" y="444"/>
                  </a:cubicBezTo>
                  <a:cubicBezTo>
                    <a:pt x="384" y="444"/>
                    <a:pt x="366" y="427"/>
                    <a:pt x="366" y="405"/>
                  </a:cubicBezTo>
                  <a:close/>
                  <a:moveTo>
                    <a:pt x="369" y="663"/>
                  </a:moveTo>
                  <a:lnTo>
                    <a:pt x="369" y="663"/>
                  </a:lnTo>
                  <a:cubicBezTo>
                    <a:pt x="336" y="722"/>
                    <a:pt x="261" y="743"/>
                    <a:pt x="201" y="710"/>
                  </a:cubicBezTo>
                  <a:cubicBezTo>
                    <a:pt x="142" y="677"/>
                    <a:pt x="121" y="602"/>
                    <a:pt x="154" y="543"/>
                  </a:cubicBezTo>
                  <a:cubicBezTo>
                    <a:pt x="187" y="484"/>
                    <a:pt x="262" y="462"/>
                    <a:pt x="321" y="495"/>
                  </a:cubicBezTo>
                  <a:cubicBezTo>
                    <a:pt x="381" y="528"/>
                    <a:pt x="402" y="603"/>
                    <a:pt x="369" y="663"/>
                  </a:cubicBezTo>
                  <a:close/>
                  <a:moveTo>
                    <a:pt x="112" y="436"/>
                  </a:moveTo>
                  <a:lnTo>
                    <a:pt x="112" y="436"/>
                  </a:lnTo>
                  <a:cubicBezTo>
                    <a:pt x="53" y="403"/>
                    <a:pt x="32" y="329"/>
                    <a:pt x="65" y="269"/>
                  </a:cubicBezTo>
                  <a:cubicBezTo>
                    <a:pt x="98" y="210"/>
                    <a:pt x="173" y="188"/>
                    <a:pt x="232" y="222"/>
                  </a:cubicBezTo>
                  <a:cubicBezTo>
                    <a:pt x="291" y="255"/>
                    <a:pt x="313" y="329"/>
                    <a:pt x="280" y="389"/>
                  </a:cubicBezTo>
                  <a:cubicBezTo>
                    <a:pt x="247" y="448"/>
                    <a:pt x="172" y="469"/>
                    <a:pt x="112" y="436"/>
                  </a:cubicBezTo>
                  <a:close/>
                  <a:moveTo>
                    <a:pt x="298" y="100"/>
                  </a:moveTo>
                  <a:lnTo>
                    <a:pt x="298" y="100"/>
                  </a:lnTo>
                  <a:cubicBezTo>
                    <a:pt x="331" y="41"/>
                    <a:pt x="406" y="19"/>
                    <a:pt x="465" y="52"/>
                  </a:cubicBezTo>
                  <a:cubicBezTo>
                    <a:pt x="524" y="85"/>
                    <a:pt x="546" y="160"/>
                    <a:pt x="513" y="220"/>
                  </a:cubicBezTo>
                  <a:cubicBezTo>
                    <a:pt x="480" y="279"/>
                    <a:pt x="405" y="300"/>
                    <a:pt x="345" y="267"/>
                  </a:cubicBezTo>
                  <a:cubicBezTo>
                    <a:pt x="286" y="234"/>
                    <a:pt x="265" y="159"/>
                    <a:pt x="298" y="100"/>
                  </a:cubicBezTo>
                  <a:close/>
                  <a:moveTo>
                    <a:pt x="405" y="0"/>
                  </a:moveTo>
                  <a:lnTo>
                    <a:pt x="405" y="0"/>
                  </a:lnTo>
                  <a:cubicBezTo>
                    <a:pt x="181" y="0"/>
                    <a:pt x="0" y="181"/>
                    <a:pt x="0" y="405"/>
                  </a:cubicBezTo>
                  <a:cubicBezTo>
                    <a:pt x="0" y="629"/>
                    <a:pt x="181" y="811"/>
                    <a:pt x="405" y="811"/>
                  </a:cubicBezTo>
                  <a:cubicBezTo>
                    <a:pt x="629" y="811"/>
                    <a:pt x="811" y="629"/>
                    <a:pt x="811" y="405"/>
                  </a:cubicBezTo>
                  <a:cubicBezTo>
                    <a:pt x="811" y="181"/>
                    <a:pt x="629" y="0"/>
                    <a:pt x="40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5"/>
            <p:cNvSpPr>
              <a:spLocks noEditPoints="1"/>
            </p:cNvSpPr>
            <p:nvPr userDrawn="1"/>
          </p:nvSpPr>
          <p:spPr bwMode="auto">
            <a:xfrm rot="1264384">
              <a:off x="11021415" y="4242039"/>
              <a:ext cx="1000393" cy="429321"/>
            </a:xfrm>
            <a:custGeom>
              <a:avLst/>
              <a:gdLst>
                <a:gd name="T0" fmla="*/ 1727 w 3152"/>
                <a:gd name="T1" fmla="*/ 1223 h 1356"/>
                <a:gd name="T2" fmla="*/ 1727 w 3152"/>
                <a:gd name="T3" fmla="*/ 421 h 1356"/>
                <a:gd name="T4" fmla="*/ 1727 w 3152"/>
                <a:gd name="T5" fmla="*/ 1223 h 1356"/>
                <a:gd name="T6" fmla="*/ 534 w 3152"/>
                <a:gd name="T7" fmla="*/ 1223 h 1356"/>
                <a:gd name="T8" fmla="*/ 522 w 3152"/>
                <a:gd name="T9" fmla="*/ 422 h 1356"/>
                <a:gd name="T10" fmla="*/ 550 w 3152"/>
                <a:gd name="T11" fmla="*/ 422 h 1356"/>
                <a:gd name="T12" fmla="*/ 534 w 3152"/>
                <a:gd name="T13" fmla="*/ 1223 h 1356"/>
                <a:gd name="T14" fmla="*/ 2965 w 3152"/>
                <a:gd name="T15" fmla="*/ 30 h 1356"/>
                <a:gd name="T16" fmla="*/ 2960 w 3152"/>
                <a:gd name="T17" fmla="*/ 24 h 1356"/>
                <a:gd name="T18" fmla="*/ 2955 w 3152"/>
                <a:gd name="T19" fmla="*/ 19 h 1356"/>
                <a:gd name="T20" fmla="*/ 2945 w 3152"/>
                <a:gd name="T21" fmla="*/ 11 h 1356"/>
                <a:gd name="T22" fmla="*/ 2934 w 3152"/>
                <a:gd name="T23" fmla="*/ 5 h 1356"/>
                <a:gd name="T24" fmla="*/ 2921 w 3152"/>
                <a:gd name="T25" fmla="*/ 2 h 1356"/>
                <a:gd name="T26" fmla="*/ 2908 w 3152"/>
                <a:gd name="T27" fmla="*/ 1 h 1356"/>
                <a:gd name="T28" fmla="*/ 2896 w 3152"/>
                <a:gd name="T29" fmla="*/ 2 h 1356"/>
                <a:gd name="T30" fmla="*/ 2883 w 3152"/>
                <a:gd name="T31" fmla="*/ 6 h 1356"/>
                <a:gd name="T32" fmla="*/ 2872 w 3152"/>
                <a:gd name="T33" fmla="*/ 12 h 1356"/>
                <a:gd name="T34" fmla="*/ 2867 w 3152"/>
                <a:gd name="T35" fmla="*/ 17 h 1356"/>
                <a:gd name="T36" fmla="*/ 2861 w 3152"/>
                <a:gd name="T37" fmla="*/ 21 h 1356"/>
                <a:gd name="T38" fmla="*/ 1727 w 3152"/>
                <a:gd name="T39" fmla="*/ 288 h 1356"/>
                <a:gd name="T40" fmla="*/ 1064 w 3152"/>
                <a:gd name="T41" fmla="*/ 756 h 1356"/>
                <a:gd name="T42" fmla="*/ 799 w 3152"/>
                <a:gd name="T43" fmla="*/ 173 h 1356"/>
                <a:gd name="T44" fmla="*/ 975 w 3152"/>
                <a:gd name="T45" fmla="*/ 380 h 1356"/>
                <a:gd name="T46" fmla="*/ 1030 w 3152"/>
                <a:gd name="T47" fmla="*/ 275 h 1356"/>
                <a:gd name="T48" fmla="*/ 863 w 3152"/>
                <a:gd name="T49" fmla="*/ 29 h 1356"/>
                <a:gd name="T50" fmla="*/ 854 w 3152"/>
                <a:gd name="T51" fmla="*/ 19 h 1356"/>
                <a:gd name="T52" fmla="*/ 850 w 3152"/>
                <a:gd name="T53" fmla="*/ 16 h 1356"/>
                <a:gd name="T54" fmla="*/ 838 w 3152"/>
                <a:gd name="T55" fmla="*/ 8 h 1356"/>
                <a:gd name="T56" fmla="*/ 825 w 3152"/>
                <a:gd name="T57" fmla="*/ 3 h 1356"/>
                <a:gd name="T58" fmla="*/ 813 w 3152"/>
                <a:gd name="T59" fmla="*/ 1 h 1356"/>
                <a:gd name="T60" fmla="*/ 800 w 3152"/>
                <a:gd name="T61" fmla="*/ 1 h 1356"/>
                <a:gd name="T62" fmla="*/ 787 w 3152"/>
                <a:gd name="T63" fmla="*/ 4 h 1356"/>
                <a:gd name="T64" fmla="*/ 774 w 3152"/>
                <a:gd name="T65" fmla="*/ 10 h 1356"/>
                <a:gd name="T66" fmla="*/ 770 w 3152"/>
                <a:gd name="T67" fmla="*/ 12 h 1356"/>
                <a:gd name="T68" fmla="*/ 760 w 3152"/>
                <a:gd name="T69" fmla="*/ 21 h 1356"/>
                <a:gd name="T70" fmla="*/ 508 w 3152"/>
                <a:gd name="T71" fmla="*/ 289 h 1356"/>
                <a:gd name="T72" fmla="*/ 534 w 3152"/>
                <a:gd name="T73" fmla="*/ 1356 h 1356"/>
                <a:gd name="T74" fmla="*/ 1197 w 3152"/>
                <a:gd name="T75" fmla="*/ 889 h 1356"/>
                <a:gd name="T76" fmla="*/ 2260 w 3152"/>
                <a:gd name="T77" fmla="*/ 856 h 1356"/>
                <a:gd name="T78" fmla="*/ 3021 w 3152"/>
                <a:gd name="T79" fmla="*/ 350 h 1356"/>
                <a:gd name="T80" fmla="*/ 3114 w 3152"/>
                <a:gd name="T81" fmla="*/ 368 h 1356"/>
                <a:gd name="T82" fmla="*/ 2965 w 3152"/>
                <a:gd name="T83" fmla="*/ 30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152" h="1356">
                  <a:moveTo>
                    <a:pt x="1727" y="1223"/>
                  </a:moveTo>
                  <a:lnTo>
                    <a:pt x="1727" y="1223"/>
                  </a:lnTo>
                  <a:cubicBezTo>
                    <a:pt x="1506" y="1223"/>
                    <a:pt x="1326" y="1043"/>
                    <a:pt x="1326" y="822"/>
                  </a:cubicBezTo>
                  <a:cubicBezTo>
                    <a:pt x="1326" y="601"/>
                    <a:pt x="1506" y="421"/>
                    <a:pt x="1727" y="421"/>
                  </a:cubicBezTo>
                  <a:cubicBezTo>
                    <a:pt x="1948" y="421"/>
                    <a:pt x="2128" y="601"/>
                    <a:pt x="2128" y="822"/>
                  </a:cubicBezTo>
                  <a:cubicBezTo>
                    <a:pt x="2128" y="1043"/>
                    <a:pt x="1948" y="1223"/>
                    <a:pt x="1727" y="1223"/>
                  </a:cubicBezTo>
                  <a:close/>
                  <a:moveTo>
                    <a:pt x="534" y="1223"/>
                  </a:moveTo>
                  <a:lnTo>
                    <a:pt x="534" y="1223"/>
                  </a:lnTo>
                  <a:cubicBezTo>
                    <a:pt x="313" y="1223"/>
                    <a:pt x="133" y="1043"/>
                    <a:pt x="133" y="822"/>
                  </a:cubicBezTo>
                  <a:cubicBezTo>
                    <a:pt x="133" y="605"/>
                    <a:pt x="306" y="428"/>
                    <a:pt x="522" y="422"/>
                  </a:cubicBezTo>
                  <a:cubicBezTo>
                    <a:pt x="526" y="423"/>
                    <a:pt x="531" y="423"/>
                    <a:pt x="536" y="423"/>
                  </a:cubicBezTo>
                  <a:cubicBezTo>
                    <a:pt x="540" y="423"/>
                    <a:pt x="545" y="423"/>
                    <a:pt x="550" y="422"/>
                  </a:cubicBezTo>
                  <a:cubicBezTo>
                    <a:pt x="763" y="430"/>
                    <a:pt x="935" y="607"/>
                    <a:pt x="935" y="822"/>
                  </a:cubicBezTo>
                  <a:cubicBezTo>
                    <a:pt x="935" y="1043"/>
                    <a:pt x="755" y="1223"/>
                    <a:pt x="534" y="1223"/>
                  </a:cubicBezTo>
                  <a:close/>
                  <a:moveTo>
                    <a:pt x="2965" y="30"/>
                  </a:moveTo>
                  <a:lnTo>
                    <a:pt x="2965" y="30"/>
                  </a:lnTo>
                  <a:cubicBezTo>
                    <a:pt x="2965" y="30"/>
                    <a:pt x="2965" y="29"/>
                    <a:pt x="2965" y="29"/>
                  </a:cubicBezTo>
                  <a:cubicBezTo>
                    <a:pt x="2963" y="27"/>
                    <a:pt x="2962" y="26"/>
                    <a:pt x="2960" y="24"/>
                  </a:cubicBezTo>
                  <a:cubicBezTo>
                    <a:pt x="2959" y="22"/>
                    <a:pt x="2957" y="20"/>
                    <a:pt x="2956" y="19"/>
                  </a:cubicBezTo>
                  <a:cubicBezTo>
                    <a:pt x="2956" y="19"/>
                    <a:pt x="2955" y="19"/>
                    <a:pt x="2955" y="19"/>
                  </a:cubicBezTo>
                  <a:cubicBezTo>
                    <a:pt x="2954" y="17"/>
                    <a:pt x="2953" y="17"/>
                    <a:pt x="2952" y="16"/>
                  </a:cubicBezTo>
                  <a:cubicBezTo>
                    <a:pt x="2950" y="14"/>
                    <a:pt x="2948" y="12"/>
                    <a:pt x="2945" y="11"/>
                  </a:cubicBezTo>
                  <a:cubicBezTo>
                    <a:pt x="2944" y="10"/>
                    <a:pt x="2942" y="9"/>
                    <a:pt x="2940" y="8"/>
                  </a:cubicBezTo>
                  <a:cubicBezTo>
                    <a:pt x="2938" y="7"/>
                    <a:pt x="2936" y="6"/>
                    <a:pt x="2934" y="5"/>
                  </a:cubicBezTo>
                  <a:cubicBezTo>
                    <a:pt x="2932" y="4"/>
                    <a:pt x="2930" y="4"/>
                    <a:pt x="2928" y="3"/>
                  </a:cubicBezTo>
                  <a:cubicBezTo>
                    <a:pt x="2925" y="3"/>
                    <a:pt x="2923" y="2"/>
                    <a:pt x="2921" y="2"/>
                  </a:cubicBezTo>
                  <a:cubicBezTo>
                    <a:pt x="2919" y="1"/>
                    <a:pt x="2917" y="1"/>
                    <a:pt x="2915" y="1"/>
                  </a:cubicBezTo>
                  <a:cubicBezTo>
                    <a:pt x="2913" y="1"/>
                    <a:pt x="2911" y="0"/>
                    <a:pt x="2908" y="1"/>
                  </a:cubicBezTo>
                  <a:cubicBezTo>
                    <a:pt x="2907" y="1"/>
                    <a:pt x="2905" y="1"/>
                    <a:pt x="2903" y="1"/>
                  </a:cubicBezTo>
                  <a:cubicBezTo>
                    <a:pt x="2900" y="1"/>
                    <a:pt x="2898" y="2"/>
                    <a:pt x="2896" y="2"/>
                  </a:cubicBezTo>
                  <a:cubicBezTo>
                    <a:pt x="2894" y="2"/>
                    <a:pt x="2892" y="3"/>
                    <a:pt x="2890" y="4"/>
                  </a:cubicBezTo>
                  <a:cubicBezTo>
                    <a:pt x="2887" y="5"/>
                    <a:pt x="2885" y="5"/>
                    <a:pt x="2883" y="6"/>
                  </a:cubicBezTo>
                  <a:cubicBezTo>
                    <a:pt x="2881" y="7"/>
                    <a:pt x="2879" y="8"/>
                    <a:pt x="2876" y="10"/>
                  </a:cubicBezTo>
                  <a:cubicBezTo>
                    <a:pt x="2875" y="11"/>
                    <a:pt x="2874" y="11"/>
                    <a:pt x="2872" y="12"/>
                  </a:cubicBezTo>
                  <a:cubicBezTo>
                    <a:pt x="2872" y="12"/>
                    <a:pt x="2872" y="12"/>
                    <a:pt x="2872" y="12"/>
                  </a:cubicBezTo>
                  <a:cubicBezTo>
                    <a:pt x="2870" y="14"/>
                    <a:pt x="2868" y="15"/>
                    <a:pt x="2867" y="17"/>
                  </a:cubicBezTo>
                  <a:cubicBezTo>
                    <a:pt x="2865" y="18"/>
                    <a:pt x="2863" y="20"/>
                    <a:pt x="2861" y="21"/>
                  </a:cubicBezTo>
                  <a:cubicBezTo>
                    <a:pt x="2861" y="21"/>
                    <a:pt x="2861" y="21"/>
                    <a:pt x="2861" y="21"/>
                  </a:cubicBezTo>
                  <a:lnTo>
                    <a:pt x="2242" y="680"/>
                  </a:lnTo>
                  <a:cubicBezTo>
                    <a:pt x="2180" y="454"/>
                    <a:pt x="1973" y="288"/>
                    <a:pt x="1727" y="288"/>
                  </a:cubicBezTo>
                  <a:cubicBezTo>
                    <a:pt x="1455" y="288"/>
                    <a:pt x="1230" y="492"/>
                    <a:pt x="1197" y="756"/>
                  </a:cubicBezTo>
                  <a:lnTo>
                    <a:pt x="1064" y="756"/>
                  </a:lnTo>
                  <a:cubicBezTo>
                    <a:pt x="1037" y="539"/>
                    <a:pt x="880" y="363"/>
                    <a:pt x="674" y="307"/>
                  </a:cubicBezTo>
                  <a:lnTo>
                    <a:pt x="799" y="173"/>
                  </a:lnTo>
                  <a:lnTo>
                    <a:pt x="919" y="350"/>
                  </a:lnTo>
                  <a:cubicBezTo>
                    <a:pt x="932" y="369"/>
                    <a:pt x="953" y="380"/>
                    <a:pt x="975" y="380"/>
                  </a:cubicBezTo>
                  <a:cubicBezTo>
                    <a:pt x="988" y="380"/>
                    <a:pt x="1001" y="376"/>
                    <a:pt x="1012" y="368"/>
                  </a:cubicBezTo>
                  <a:cubicBezTo>
                    <a:pt x="1042" y="347"/>
                    <a:pt x="1050" y="306"/>
                    <a:pt x="1030" y="275"/>
                  </a:cubicBezTo>
                  <a:lnTo>
                    <a:pt x="863" y="30"/>
                  </a:lnTo>
                  <a:cubicBezTo>
                    <a:pt x="863" y="30"/>
                    <a:pt x="863" y="29"/>
                    <a:pt x="863" y="29"/>
                  </a:cubicBezTo>
                  <a:cubicBezTo>
                    <a:pt x="861" y="27"/>
                    <a:pt x="860" y="26"/>
                    <a:pt x="858" y="24"/>
                  </a:cubicBezTo>
                  <a:cubicBezTo>
                    <a:pt x="857" y="22"/>
                    <a:pt x="855" y="20"/>
                    <a:pt x="854" y="19"/>
                  </a:cubicBezTo>
                  <a:cubicBezTo>
                    <a:pt x="854" y="19"/>
                    <a:pt x="854" y="19"/>
                    <a:pt x="853" y="19"/>
                  </a:cubicBezTo>
                  <a:cubicBezTo>
                    <a:pt x="852" y="17"/>
                    <a:pt x="851" y="17"/>
                    <a:pt x="850" y="16"/>
                  </a:cubicBezTo>
                  <a:cubicBezTo>
                    <a:pt x="848" y="14"/>
                    <a:pt x="846" y="12"/>
                    <a:pt x="843" y="11"/>
                  </a:cubicBezTo>
                  <a:cubicBezTo>
                    <a:pt x="842" y="10"/>
                    <a:pt x="840" y="9"/>
                    <a:pt x="838" y="8"/>
                  </a:cubicBezTo>
                  <a:cubicBezTo>
                    <a:pt x="836" y="7"/>
                    <a:pt x="834" y="6"/>
                    <a:pt x="832" y="5"/>
                  </a:cubicBezTo>
                  <a:cubicBezTo>
                    <a:pt x="830" y="4"/>
                    <a:pt x="827" y="4"/>
                    <a:pt x="825" y="3"/>
                  </a:cubicBezTo>
                  <a:cubicBezTo>
                    <a:pt x="823" y="3"/>
                    <a:pt x="821" y="2"/>
                    <a:pt x="819" y="2"/>
                  </a:cubicBezTo>
                  <a:cubicBezTo>
                    <a:pt x="817" y="1"/>
                    <a:pt x="815" y="1"/>
                    <a:pt x="813" y="1"/>
                  </a:cubicBezTo>
                  <a:cubicBezTo>
                    <a:pt x="811" y="1"/>
                    <a:pt x="809" y="1"/>
                    <a:pt x="807" y="1"/>
                  </a:cubicBezTo>
                  <a:cubicBezTo>
                    <a:pt x="805" y="1"/>
                    <a:pt x="802" y="1"/>
                    <a:pt x="800" y="1"/>
                  </a:cubicBezTo>
                  <a:cubicBezTo>
                    <a:pt x="798" y="1"/>
                    <a:pt x="796" y="2"/>
                    <a:pt x="794" y="2"/>
                  </a:cubicBezTo>
                  <a:cubicBezTo>
                    <a:pt x="792" y="2"/>
                    <a:pt x="790" y="3"/>
                    <a:pt x="787" y="4"/>
                  </a:cubicBezTo>
                  <a:cubicBezTo>
                    <a:pt x="785" y="5"/>
                    <a:pt x="783" y="5"/>
                    <a:pt x="782" y="6"/>
                  </a:cubicBezTo>
                  <a:cubicBezTo>
                    <a:pt x="779" y="7"/>
                    <a:pt x="777" y="8"/>
                    <a:pt x="774" y="10"/>
                  </a:cubicBezTo>
                  <a:cubicBezTo>
                    <a:pt x="773" y="11"/>
                    <a:pt x="772" y="11"/>
                    <a:pt x="770" y="12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8" y="14"/>
                    <a:pt x="766" y="15"/>
                    <a:pt x="765" y="17"/>
                  </a:cubicBezTo>
                  <a:cubicBezTo>
                    <a:pt x="763" y="18"/>
                    <a:pt x="761" y="20"/>
                    <a:pt x="760" y="21"/>
                  </a:cubicBezTo>
                  <a:cubicBezTo>
                    <a:pt x="759" y="21"/>
                    <a:pt x="759" y="21"/>
                    <a:pt x="759" y="21"/>
                  </a:cubicBezTo>
                  <a:lnTo>
                    <a:pt x="508" y="289"/>
                  </a:lnTo>
                  <a:cubicBezTo>
                    <a:pt x="225" y="302"/>
                    <a:pt x="0" y="536"/>
                    <a:pt x="0" y="822"/>
                  </a:cubicBezTo>
                  <a:cubicBezTo>
                    <a:pt x="0" y="1117"/>
                    <a:pt x="239" y="1356"/>
                    <a:pt x="534" y="1356"/>
                  </a:cubicBezTo>
                  <a:cubicBezTo>
                    <a:pt x="806" y="1356"/>
                    <a:pt x="1031" y="1152"/>
                    <a:pt x="1064" y="889"/>
                  </a:cubicBezTo>
                  <a:lnTo>
                    <a:pt x="1197" y="889"/>
                  </a:lnTo>
                  <a:cubicBezTo>
                    <a:pt x="1230" y="1152"/>
                    <a:pt x="1455" y="1356"/>
                    <a:pt x="1727" y="1356"/>
                  </a:cubicBezTo>
                  <a:cubicBezTo>
                    <a:pt x="2011" y="1356"/>
                    <a:pt x="2243" y="1135"/>
                    <a:pt x="2260" y="856"/>
                  </a:cubicBezTo>
                  <a:lnTo>
                    <a:pt x="2901" y="173"/>
                  </a:lnTo>
                  <a:lnTo>
                    <a:pt x="3021" y="350"/>
                  </a:lnTo>
                  <a:cubicBezTo>
                    <a:pt x="3034" y="369"/>
                    <a:pt x="3055" y="380"/>
                    <a:pt x="3077" y="380"/>
                  </a:cubicBezTo>
                  <a:cubicBezTo>
                    <a:pt x="3089" y="380"/>
                    <a:pt x="3103" y="376"/>
                    <a:pt x="3114" y="368"/>
                  </a:cubicBezTo>
                  <a:cubicBezTo>
                    <a:pt x="3144" y="347"/>
                    <a:pt x="3152" y="306"/>
                    <a:pt x="3132" y="275"/>
                  </a:cubicBezTo>
                  <a:lnTo>
                    <a:pt x="2965" y="3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81" name="组合 22"/>
            <p:cNvGrpSpPr/>
            <p:nvPr userDrawn="1"/>
          </p:nvGrpSpPr>
          <p:grpSpPr>
            <a:xfrm rot="1013132">
              <a:off x="10896206" y="2815985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185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82" name="组合 23"/>
            <p:cNvGrpSpPr/>
            <p:nvPr userDrawn="1"/>
          </p:nvGrpSpPr>
          <p:grpSpPr>
            <a:xfrm>
              <a:off x="11093096" y="1325207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18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03" name="组合 22"/>
            <p:cNvGrpSpPr/>
            <p:nvPr userDrawn="1"/>
          </p:nvGrpSpPr>
          <p:grpSpPr>
            <a:xfrm rot="1013132">
              <a:off x="6176564" y="5290989"/>
              <a:ext cx="794889" cy="623974"/>
              <a:chOff x="3654425" y="5089525"/>
              <a:chExt cx="1860550" cy="1460500"/>
            </a:xfrm>
            <a:grpFill/>
          </p:grpSpPr>
          <p:sp>
            <p:nvSpPr>
              <p:cNvPr id="204" name="Freeform 12"/>
              <p:cNvSpPr>
                <a:spLocks noEditPoints="1"/>
              </p:cNvSpPr>
              <p:nvPr/>
            </p:nvSpPr>
            <p:spPr bwMode="auto">
              <a:xfrm>
                <a:off x="3654425" y="5089525"/>
                <a:ext cx="1860550" cy="1460500"/>
              </a:xfrm>
              <a:custGeom>
                <a:avLst/>
                <a:gdLst>
                  <a:gd name="T0" fmla="*/ 2372 w 2506"/>
                  <a:gd name="T1" fmla="*/ 1716 h 1970"/>
                  <a:gd name="T2" fmla="*/ 2372 w 2506"/>
                  <a:gd name="T3" fmla="*/ 1716 h 1970"/>
                  <a:gd name="T4" fmla="*/ 1858 w 2506"/>
                  <a:gd name="T5" fmla="*/ 1575 h 1970"/>
                  <a:gd name="T6" fmla="*/ 1818 w 2506"/>
                  <a:gd name="T7" fmla="*/ 1576 h 1970"/>
                  <a:gd name="T8" fmla="*/ 1323 w 2506"/>
                  <a:gd name="T9" fmla="*/ 1715 h 1970"/>
                  <a:gd name="T10" fmla="*/ 1323 w 2506"/>
                  <a:gd name="T11" fmla="*/ 308 h 1970"/>
                  <a:gd name="T12" fmla="*/ 1847 w 2506"/>
                  <a:gd name="T13" fmla="*/ 133 h 1970"/>
                  <a:gd name="T14" fmla="*/ 2372 w 2506"/>
                  <a:gd name="T15" fmla="*/ 310 h 1970"/>
                  <a:gd name="T16" fmla="*/ 2372 w 2506"/>
                  <a:gd name="T17" fmla="*/ 1716 h 1970"/>
                  <a:gd name="T18" fmla="*/ 1182 w 2506"/>
                  <a:gd name="T19" fmla="*/ 1715 h 1970"/>
                  <a:gd name="T20" fmla="*/ 1182 w 2506"/>
                  <a:gd name="T21" fmla="*/ 1715 h 1970"/>
                  <a:gd name="T22" fmla="*/ 688 w 2506"/>
                  <a:gd name="T23" fmla="*/ 1576 h 1970"/>
                  <a:gd name="T24" fmla="*/ 647 w 2506"/>
                  <a:gd name="T25" fmla="*/ 1575 h 1970"/>
                  <a:gd name="T26" fmla="*/ 133 w 2506"/>
                  <a:gd name="T27" fmla="*/ 1716 h 1970"/>
                  <a:gd name="T28" fmla="*/ 133 w 2506"/>
                  <a:gd name="T29" fmla="*/ 310 h 1970"/>
                  <a:gd name="T30" fmla="*/ 659 w 2506"/>
                  <a:gd name="T31" fmla="*/ 133 h 1970"/>
                  <a:gd name="T32" fmla="*/ 1182 w 2506"/>
                  <a:gd name="T33" fmla="*/ 308 h 1970"/>
                  <a:gd name="T34" fmla="*/ 1182 w 2506"/>
                  <a:gd name="T35" fmla="*/ 1715 h 1970"/>
                  <a:gd name="T36" fmla="*/ 1849 w 2506"/>
                  <a:gd name="T37" fmla="*/ 0 h 1970"/>
                  <a:gd name="T38" fmla="*/ 1849 w 2506"/>
                  <a:gd name="T39" fmla="*/ 0 h 1970"/>
                  <a:gd name="T40" fmla="*/ 1823 w 2506"/>
                  <a:gd name="T41" fmla="*/ 0 h 1970"/>
                  <a:gd name="T42" fmla="*/ 1253 w 2506"/>
                  <a:gd name="T43" fmla="*/ 184 h 1970"/>
                  <a:gd name="T44" fmla="*/ 683 w 2506"/>
                  <a:gd name="T45" fmla="*/ 0 h 1970"/>
                  <a:gd name="T46" fmla="*/ 657 w 2506"/>
                  <a:gd name="T47" fmla="*/ 0 h 1970"/>
                  <a:gd name="T48" fmla="*/ 5 w 2506"/>
                  <a:gd name="T49" fmla="*/ 267 h 1970"/>
                  <a:gd name="T50" fmla="*/ 0 w 2506"/>
                  <a:gd name="T51" fmla="*/ 279 h 1970"/>
                  <a:gd name="T52" fmla="*/ 0 w 2506"/>
                  <a:gd name="T53" fmla="*/ 1970 h 1970"/>
                  <a:gd name="T54" fmla="*/ 107 w 2506"/>
                  <a:gd name="T55" fmla="*/ 1889 h 1970"/>
                  <a:gd name="T56" fmla="*/ 682 w 2506"/>
                  <a:gd name="T57" fmla="*/ 1709 h 1970"/>
                  <a:gd name="T58" fmla="*/ 1190 w 2506"/>
                  <a:gd name="T59" fmla="*/ 1876 h 1970"/>
                  <a:gd name="T60" fmla="*/ 1208 w 2506"/>
                  <a:gd name="T61" fmla="*/ 1888 h 1970"/>
                  <a:gd name="T62" fmla="*/ 1253 w 2506"/>
                  <a:gd name="T63" fmla="*/ 1924 h 1970"/>
                  <a:gd name="T64" fmla="*/ 1298 w 2506"/>
                  <a:gd name="T65" fmla="*/ 1888 h 1970"/>
                  <a:gd name="T66" fmla="*/ 1316 w 2506"/>
                  <a:gd name="T67" fmla="*/ 1876 h 1970"/>
                  <a:gd name="T68" fmla="*/ 1824 w 2506"/>
                  <a:gd name="T69" fmla="*/ 1709 h 1970"/>
                  <a:gd name="T70" fmla="*/ 2399 w 2506"/>
                  <a:gd name="T71" fmla="*/ 1889 h 1970"/>
                  <a:gd name="T72" fmla="*/ 2506 w 2506"/>
                  <a:gd name="T73" fmla="*/ 1970 h 1970"/>
                  <a:gd name="T74" fmla="*/ 2506 w 2506"/>
                  <a:gd name="T75" fmla="*/ 279 h 1970"/>
                  <a:gd name="T76" fmla="*/ 2501 w 2506"/>
                  <a:gd name="T77" fmla="*/ 267 h 1970"/>
                  <a:gd name="T78" fmla="*/ 1849 w 2506"/>
                  <a:gd name="T79" fmla="*/ 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506" h="1970">
                    <a:moveTo>
                      <a:pt x="2372" y="1716"/>
                    </a:moveTo>
                    <a:lnTo>
                      <a:pt x="2372" y="1716"/>
                    </a:lnTo>
                    <a:cubicBezTo>
                      <a:pt x="2261" y="1655"/>
                      <a:pt x="2075" y="1575"/>
                      <a:pt x="1858" y="1575"/>
                    </a:cubicBezTo>
                    <a:cubicBezTo>
                      <a:pt x="1845" y="1575"/>
                      <a:pt x="1831" y="1576"/>
                      <a:pt x="1818" y="1576"/>
                    </a:cubicBezTo>
                    <a:cubicBezTo>
                      <a:pt x="1599" y="1587"/>
                      <a:pt x="1427" y="1659"/>
                      <a:pt x="1323" y="1715"/>
                    </a:cubicBezTo>
                    <a:lnTo>
                      <a:pt x="1323" y="308"/>
                    </a:lnTo>
                    <a:cubicBezTo>
                      <a:pt x="1347" y="271"/>
                      <a:pt x="1462" y="127"/>
                      <a:pt x="1847" y="133"/>
                    </a:cubicBezTo>
                    <a:cubicBezTo>
                      <a:pt x="2229" y="140"/>
                      <a:pt x="2347" y="273"/>
                      <a:pt x="2372" y="310"/>
                    </a:cubicBezTo>
                    <a:lnTo>
                      <a:pt x="2372" y="1716"/>
                    </a:lnTo>
                    <a:close/>
                    <a:moveTo>
                      <a:pt x="1182" y="1715"/>
                    </a:moveTo>
                    <a:lnTo>
                      <a:pt x="1182" y="1715"/>
                    </a:lnTo>
                    <a:cubicBezTo>
                      <a:pt x="1079" y="1659"/>
                      <a:pt x="906" y="1587"/>
                      <a:pt x="688" y="1576"/>
                    </a:cubicBezTo>
                    <a:cubicBezTo>
                      <a:pt x="674" y="1576"/>
                      <a:pt x="661" y="1575"/>
                      <a:pt x="647" y="1575"/>
                    </a:cubicBezTo>
                    <a:cubicBezTo>
                      <a:pt x="431" y="1575"/>
                      <a:pt x="244" y="1655"/>
                      <a:pt x="133" y="1716"/>
                    </a:cubicBezTo>
                    <a:lnTo>
                      <a:pt x="133" y="310"/>
                    </a:lnTo>
                    <a:cubicBezTo>
                      <a:pt x="159" y="273"/>
                      <a:pt x="276" y="140"/>
                      <a:pt x="659" y="133"/>
                    </a:cubicBezTo>
                    <a:cubicBezTo>
                      <a:pt x="1044" y="127"/>
                      <a:pt x="1159" y="271"/>
                      <a:pt x="1182" y="308"/>
                    </a:cubicBezTo>
                    <a:lnTo>
                      <a:pt x="1182" y="1715"/>
                    </a:lnTo>
                    <a:close/>
                    <a:moveTo>
                      <a:pt x="1849" y="0"/>
                    </a:moveTo>
                    <a:lnTo>
                      <a:pt x="1849" y="0"/>
                    </a:lnTo>
                    <a:cubicBezTo>
                      <a:pt x="1840" y="0"/>
                      <a:pt x="1831" y="0"/>
                      <a:pt x="1823" y="0"/>
                    </a:cubicBezTo>
                    <a:cubicBezTo>
                      <a:pt x="1490" y="0"/>
                      <a:pt x="1328" y="105"/>
                      <a:pt x="1253" y="184"/>
                    </a:cubicBezTo>
                    <a:cubicBezTo>
                      <a:pt x="1178" y="105"/>
                      <a:pt x="1015" y="0"/>
                      <a:pt x="683" y="0"/>
                    </a:cubicBezTo>
                    <a:cubicBezTo>
                      <a:pt x="674" y="0"/>
                      <a:pt x="666" y="0"/>
                      <a:pt x="657" y="0"/>
                    </a:cubicBezTo>
                    <a:cubicBezTo>
                      <a:pt x="127" y="9"/>
                      <a:pt x="16" y="240"/>
                      <a:pt x="5" y="267"/>
                    </a:cubicBezTo>
                    <a:lnTo>
                      <a:pt x="0" y="279"/>
                    </a:lnTo>
                    <a:lnTo>
                      <a:pt x="0" y="1970"/>
                    </a:lnTo>
                    <a:lnTo>
                      <a:pt x="107" y="1889"/>
                    </a:lnTo>
                    <a:cubicBezTo>
                      <a:pt x="109" y="1887"/>
                      <a:pt x="369" y="1695"/>
                      <a:pt x="682" y="1709"/>
                    </a:cubicBezTo>
                    <a:cubicBezTo>
                      <a:pt x="943" y="1722"/>
                      <a:pt x="1133" y="1837"/>
                      <a:pt x="1190" y="1876"/>
                    </a:cubicBezTo>
                    <a:cubicBezTo>
                      <a:pt x="1201" y="1883"/>
                      <a:pt x="1207" y="1888"/>
                      <a:pt x="1208" y="1888"/>
                    </a:cubicBezTo>
                    <a:lnTo>
                      <a:pt x="1253" y="1924"/>
                    </a:lnTo>
                    <a:lnTo>
                      <a:pt x="1298" y="1888"/>
                    </a:lnTo>
                    <a:cubicBezTo>
                      <a:pt x="1298" y="1888"/>
                      <a:pt x="1304" y="1883"/>
                      <a:pt x="1316" y="1876"/>
                    </a:cubicBezTo>
                    <a:cubicBezTo>
                      <a:pt x="1373" y="1837"/>
                      <a:pt x="1563" y="1722"/>
                      <a:pt x="1824" y="1709"/>
                    </a:cubicBezTo>
                    <a:cubicBezTo>
                      <a:pt x="2135" y="1695"/>
                      <a:pt x="2396" y="1887"/>
                      <a:pt x="2399" y="1889"/>
                    </a:cubicBezTo>
                    <a:lnTo>
                      <a:pt x="2506" y="1970"/>
                    </a:lnTo>
                    <a:lnTo>
                      <a:pt x="2506" y="279"/>
                    </a:lnTo>
                    <a:lnTo>
                      <a:pt x="2501" y="267"/>
                    </a:lnTo>
                    <a:cubicBezTo>
                      <a:pt x="2490" y="240"/>
                      <a:pt x="2379" y="9"/>
                      <a:pt x="1849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3"/>
              <p:cNvSpPr>
                <a:spLocks/>
              </p:cNvSpPr>
              <p:nvPr/>
            </p:nvSpPr>
            <p:spPr bwMode="auto">
              <a:xfrm>
                <a:off x="3829050" y="53990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0 h 206"/>
                  <a:gd name="T12" fmla="*/ 68 w 844"/>
                  <a:gd name="T13" fmla="*/ 193 h 206"/>
                  <a:gd name="T14" fmla="*/ 437 w 844"/>
                  <a:gd name="T15" fmla="*/ 89 h 206"/>
                  <a:gd name="T16" fmla="*/ 775 w 844"/>
                  <a:gd name="T17" fmla="*/ 193 h 206"/>
                  <a:gd name="T18" fmla="*/ 831 w 844"/>
                  <a:gd name="T19" fmla="*/ 183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3"/>
                      <a:pt x="667" y="19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3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8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4"/>
              <p:cNvSpPr>
                <a:spLocks/>
              </p:cNvSpPr>
              <p:nvPr/>
            </p:nvSpPr>
            <p:spPr bwMode="auto">
              <a:xfrm>
                <a:off x="3829050" y="56784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4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3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3"/>
                      <a:pt x="775" y="194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5"/>
              <p:cNvSpPr>
                <a:spLocks/>
              </p:cNvSpPr>
              <p:nvPr/>
            </p:nvSpPr>
            <p:spPr bwMode="auto">
              <a:xfrm>
                <a:off x="3829050" y="5957888"/>
                <a:ext cx="627063" cy="153988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8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8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6"/>
              <p:cNvSpPr>
                <a:spLocks/>
              </p:cNvSpPr>
              <p:nvPr/>
            </p:nvSpPr>
            <p:spPr bwMode="auto">
              <a:xfrm>
                <a:off x="4713288" y="5437188"/>
                <a:ext cx="627063" cy="152400"/>
              </a:xfrm>
              <a:custGeom>
                <a:avLst/>
                <a:gdLst>
                  <a:gd name="T0" fmla="*/ 822 w 844"/>
                  <a:gd name="T1" fmla="*/ 127 h 205"/>
                  <a:gd name="T2" fmla="*/ 822 w 844"/>
                  <a:gd name="T3" fmla="*/ 127 h 205"/>
                  <a:gd name="T4" fmla="*/ 441 w 844"/>
                  <a:gd name="T5" fmla="*/ 9 h 205"/>
                  <a:gd name="T6" fmla="*/ 23 w 844"/>
                  <a:gd name="T7" fmla="*/ 127 h 205"/>
                  <a:gd name="T8" fmla="*/ 12 w 844"/>
                  <a:gd name="T9" fmla="*/ 182 h 205"/>
                  <a:gd name="T10" fmla="*/ 45 w 844"/>
                  <a:gd name="T11" fmla="*/ 200 h 205"/>
                  <a:gd name="T12" fmla="*/ 67 w 844"/>
                  <a:gd name="T13" fmla="*/ 193 h 205"/>
                  <a:gd name="T14" fmla="*/ 437 w 844"/>
                  <a:gd name="T15" fmla="*/ 89 h 205"/>
                  <a:gd name="T16" fmla="*/ 775 w 844"/>
                  <a:gd name="T17" fmla="*/ 193 h 205"/>
                  <a:gd name="T18" fmla="*/ 831 w 844"/>
                  <a:gd name="T19" fmla="*/ 183 h 205"/>
                  <a:gd name="T20" fmla="*/ 822 w 844"/>
                  <a:gd name="T21" fmla="*/ 127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5">
                    <a:moveTo>
                      <a:pt x="822" y="127"/>
                    </a:moveTo>
                    <a:lnTo>
                      <a:pt x="822" y="127"/>
                    </a:lnTo>
                    <a:cubicBezTo>
                      <a:pt x="815" y="123"/>
                      <a:pt x="667" y="19"/>
                      <a:pt x="441" y="9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39"/>
                      <a:pt x="0" y="164"/>
                      <a:pt x="12" y="182"/>
                    </a:cubicBezTo>
                    <a:cubicBezTo>
                      <a:pt x="20" y="194"/>
                      <a:pt x="32" y="200"/>
                      <a:pt x="45" y="200"/>
                    </a:cubicBezTo>
                    <a:cubicBezTo>
                      <a:pt x="53" y="200"/>
                      <a:pt x="61" y="198"/>
                      <a:pt x="67" y="193"/>
                    </a:cubicBezTo>
                    <a:cubicBezTo>
                      <a:pt x="69" y="192"/>
                      <a:pt x="236" y="81"/>
                      <a:pt x="437" y="89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5"/>
                      <a:pt x="818" y="201"/>
                      <a:pt x="831" y="183"/>
                    </a:cubicBezTo>
                    <a:cubicBezTo>
                      <a:pt x="844" y="165"/>
                      <a:pt x="840" y="140"/>
                      <a:pt x="822" y="12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7"/>
              <p:cNvSpPr>
                <a:spLocks/>
              </p:cNvSpPr>
              <p:nvPr/>
            </p:nvSpPr>
            <p:spPr bwMode="auto">
              <a:xfrm>
                <a:off x="4713288" y="5716588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8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8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5"/>
                      <a:pt x="32" y="201"/>
                      <a:pt x="45" y="201"/>
                    </a:cubicBezTo>
                    <a:cubicBezTo>
                      <a:pt x="53" y="201"/>
                      <a:pt x="61" y="199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9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8"/>
              <p:cNvSpPr>
                <a:spLocks/>
              </p:cNvSpPr>
              <p:nvPr/>
            </p:nvSpPr>
            <p:spPr bwMode="auto">
              <a:xfrm>
                <a:off x="4713288" y="5997575"/>
                <a:ext cx="627063" cy="152400"/>
              </a:xfrm>
              <a:custGeom>
                <a:avLst/>
                <a:gdLst>
                  <a:gd name="T0" fmla="*/ 822 w 844"/>
                  <a:gd name="T1" fmla="*/ 128 h 206"/>
                  <a:gd name="T2" fmla="*/ 822 w 844"/>
                  <a:gd name="T3" fmla="*/ 128 h 206"/>
                  <a:gd name="T4" fmla="*/ 441 w 844"/>
                  <a:gd name="T5" fmla="*/ 10 h 206"/>
                  <a:gd name="T6" fmla="*/ 23 w 844"/>
                  <a:gd name="T7" fmla="*/ 127 h 206"/>
                  <a:gd name="T8" fmla="*/ 12 w 844"/>
                  <a:gd name="T9" fmla="*/ 183 h 206"/>
                  <a:gd name="T10" fmla="*/ 45 w 844"/>
                  <a:gd name="T11" fmla="*/ 201 h 206"/>
                  <a:gd name="T12" fmla="*/ 67 w 844"/>
                  <a:gd name="T13" fmla="*/ 194 h 206"/>
                  <a:gd name="T14" fmla="*/ 437 w 844"/>
                  <a:gd name="T15" fmla="*/ 90 h 206"/>
                  <a:gd name="T16" fmla="*/ 775 w 844"/>
                  <a:gd name="T17" fmla="*/ 193 h 206"/>
                  <a:gd name="T18" fmla="*/ 831 w 844"/>
                  <a:gd name="T19" fmla="*/ 184 h 206"/>
                  <a:gd name="T20" fmla="*/ 822 w 844"/>
                  <a:gd name="T21" fmla="*/ 12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4" h="206">
                    <a:moveTo>
                      <a:pt x="822" y="128"/>
                    </a:moveTo>
                    <a:lnTo>
                      <a:pt x="822" y="128"/>
                    </a:lnTo>
                    <a:cubicBezTo>
                      <a:pt x="815" y="124"/>
                      <a:pt x="667" y="20"/>
                      <a:pt x="441" y="10"/>
                    </a:cubicBezTo>
                    <a:cubicBezTo>
                      <a:pt x="213" y="0"/>
                      <a:pt x="30" y="122"/>
                      <a:pt x="23" y="127"/>
                    </a:cubicBezTo>
                    <a:cubicBezTo>
                      <a:pt x="4" y="140"/>
                      <a:pt x="0" y="165"/>
                      <a:pt x="12" y="183"/>
                    </a:cubicBezTo>
                    <a:cubicBezTo>
                      <a:pt x="20" y="194"/>
                      <a:pt x="32" y="201"/>
                      <a:pt x="45" y="201"/>
                    </a:cubicBezTo>
                    <a:cubicBezTo>
                      <a:pt x="53" y="201"/>
                      <a:pt x="61" y="198"/>
                      <a:pt x="67" y="194"/>
                    </a:cubicBezTo>
                    <a:cubicBezTo>
                      <a:pt x="69" y="193"/>
                      <a:pt x="236" y="82"/>
                      <a:pt x="437" y="90"/>
                    </a:cubicBezTo>
                    <a:cubicBezTo>
                      <a:pt x="639" y="98"/>
                      <a:pt x="774" y="192"/>
                      <a:pt x="775" y="193"/>
                    </a:cubicBezTo>
                    <a:cubicBezTo>
                      <a:pt x="793" y="206"/>
                      <a:pt x="818" y="202"/>
                      <a:pt x="831" y="184"/>
                    </a:cubicBezTo>
                    <a:cubicBezTo>
                      <a:pt x="844" y="166"/>
                      <a:pt x="840" y="141"/>
                      <a:pt x="822" y="128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11" name="Freeform 19"/>
            <p:cNvSpPr>
              <a:spLocks noEditPoints="1"/>
            </p:cNvSpPr>
            <p:nvPr userDrawn="1"/>
          </p:nvSpPr>
          <p:spPr bwMode="auto">
            <a:xfrm rot="3628785">
              <a:off x="4614671" y="6522288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7"/>
            <p:cNvSpPr>
              <a:spLocks noEditPoints="1"/>
            </p:cNvSpPr>
            <p:nvPr userDrawn="1"/>
          </p:nvSpPr>
          <p:spPr bwMode="auto">
            <a:xfrm rot="20132266">
              <a:off x="-807207" y="5977073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13" name="组合 46"/>
            <p:cNvGrpSpPr/>
            <p:nvPr userDrawn="1"/>
          </p:nvGrpSpPr>
          <p:grpSpPr>
            <a:xfrm rot="21086915">
              <a:off x="11056807" y="581802"/>
              <a:ext cx="920458" cy="709092"/>
              <a:chOff x="2486025" y="3619500"/>
              <a:chExt cx="1500188" cy="1155700"/>
            </a:xfrm>
            <a:grpFill/>
          </p:grpSpPr>
          <p:sp>
            <p:nvSpPr>
              <p:cNvPr id="21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27"/>
              <p:cNvSpPr>
                <a:spLocks/>
              </p:cNvSpPr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16" name="组 215"/>
            <p:cNvGrpSpPr/>
            <p:nvPr userDrawn="1"/>
          </p:nvGrpSpPr>
          <p:grpSpPr>
            <a:xfrm rot="2803540">
              <a:off x="9225928" y="-1135169"/>
              <a:ext cx="337162" cy="1815987"/>
              <a:chOff x="6099175" y="2627313"/>
              <a:chExt cx="411163" cy="2214563"/>
            </a:xfrm>
            <a:grpFill/>
          </p:grpSpPr>
          <p:sp>
            <p:nvSpPr>
              <p:cNvPr id="217" name="Freeform 13"/>
              <p:cNvSpPr>
                <a:spLocks noEditPoints="1"/>
              </p:cNvSpPr>
              <p:nvPr/>
            </p:nvSpPr>
            <p:spPr bwMode="auto">
              <a:xfrm>
                <a:off x="6130131" y="3048001"/>
                <a:ext cx="349250" cy="1258888"/>
              </a:xfrm>
              <a:custGeom>
                <a:avLst/>
                <a:gdLst>
                  <a:gd name="T0" fmla="*/ 137 w 367"/>
                  <a:gd name="T1" fmla="*/ 40 h 1313"/>
                  <a:gd name="T2" fmla="*/ 137 w 367"/>
                  <a:gd name="T3" fmla="*/ 40 h 1313"/>
                  <a:gd name="T4" fmla="*/ 230 w 367"/>
                  <a:gd name="T5" fmla="*/ 40 h 1313"/>
                  <a:gd name="T6" fmla="*/ 230 w 367"/>
                  <a:gd name="T7" fmla="*/ 1273 h 1313"/>
                  <a:gd name="T8" fmla="*/ 137 w 367"/>
                  <a:gd name="T9" fmla="*/ 1273 h 1313"/>
                  <a:gd name="T10" fmla="*/ 137 w 367"/>
                  <a:gd name="T11" fmla="*/ 40 h 1313"/>
                  <a:gd name="T12" fmla="*/ 97 w 367"/>
                  <a:gd name="T13" fmla="*/ 1273 h 1313"/>
                  <a:gd name="T14" fmla="*/ 97 w 367"/>
                  <a:gd name="T15" fmla="*/ 1273 h 1313"/>
                  <a:gd name="T16" fmla="*/ 40 w 367"/>
                  <a:gd name="T17" fmla="*/ 1273 h 1313"/>
                  <a:gd name="T18" fmla="*/ 40 w 367"/>
                  <a:gd name="T19" fmla="*/ 40 h 1313"/>
                  <a:gd name="T20" fmla="*/ 97 w 367"/>
                  <a:gd name="T21" fmla="*/ 40 h 1313"/>
                  <a:gd name="T22" fmla="*/ 97 w 367"/>
                  <a:gd name="T23" fmla="*/ 1273 h 1313"/>
                  <a:gd name="T24" fmla="*/ 270 w 367"/>
                  <a:gd name="T25" fmla="*/ 40 h 1313"/>
                  <a:gd name="T26" fmla="*/ 270 w 367"/>
                  <a:gd name="T27" fmla="*/ 40 h 1313"/>
                  <a:gd name="T28" fmla="*/ 327 w 367"/>
                  <a:gd name="T29" fmla="*/ 40 h 1313"/>
                  <a:gd name="T30" fmla="*/ 327 w 367"/>
                  <a:gd name="T31" fmla="*/ 1273 h 1313"/>
                  <a:gd name="T32" fmla="*/ 270 w 367"/>
                  <a:gd name="T33" fmla="*/ 1273 h 1313"/>
                  <a:gd name="T34" fmla="*/ 270 w 367"/>
                  <a:gd name="T35" fmla="*/ 40 h 1313"/>
                  <a:gd name="T36" fmla="*/ 270 w 367"/>
                  <a:gd name="T37" fmla="*/ 1313 h 1313"/>
                  <a:gd name="T38" fmla="*/ 270 w 367"/>
                  <a:gd name="T39" fmla="*/ 1313 h 1313"/>
                  <a:gd name="T40" fmla="*/ 270 w 367"/>
                  <a:gd name="T41" fmla="*/ 1313 h 1313"/>
                  <a:gd name="T42" fmla="*/ 367 w 367"/>
                  <a:gd name="T43" fmla="*/ 1313 h 1313"/>
                  <a:gd name="T44" fmla="*/ 367 w 367"/>
                  <a:gd name="T45" fmla="*/ 0 h 1313"/>
                  <a:gd name="T46" fmla="*/ 0 w 367"/>
                  <a:gd name="T47" fmla="*/ 0 h 1313"/>
                  <a:gd name="T48" fmla="*/ 0 w 367"/>
                  <a:gd name="T49" fmla="*/ 1313 h 1313"/>
                  <a:gd name="T50" fmla="*/ 97 w 367"/>
                  <a:gd name="T51" fmla="*/ 1313 h 1313"/>
                  <a:gd name="T52" fmla="*/ 97 w 367"/>
                  <a:gd name="T53" fmla="*/ 1313 h 1313"/>
                  <a:gd name="T54" fmla="*/ 137 w 367"/>
                  <a:gd name="T55" fmla="*/ 1313 h 1313"/>
                  <a:gd name="T56" fmla="*/ 137 w 367"/>
                  <a:gd name="T57" fmla="*/ 1313 h 1313"/>
                  <a:gd name="T58" fmla="*/ 230 w 367"/>
                  <a:gd name="T59" fmla="*/ 1313 h 1313"/>
                  <a:gd name="T60" fmla="*/ 230 w 367"/>
                  <a:gd name="T61" fmla="*/ 1313 h 1313"/>
                  <a:gd name="T62" fmla="*/ 270 w 367"/>
                  <a:gd name="T6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7" h="1313">
                    <a:moveTo>
                      <a:pt x="137" y="40"/>
                    </a:moveTo>
                    <a:lnTo>
                      <a:pt x="137" y="40"/>
                    </a:lnTo>
                    <a:lnTo>
                      <a:pt x="230" y="40"/>
                    </a:lnTo>
                    <a:lnTo>
                      <a:pt x="230" y="1273"/>
                    </a:lnTo>
                    <a:lnTo>
                      <a:pt x="137" y="1273"/>
                    </a:lnTo>
                    <a:lnTo>
                      <a:pt x="137" y="40"/>
                    </a:lnTo>
                    <a:close/>
                    <a:moveTo>
                      <a:pt x="97" y="1273"/>
                    </a:moveTo>
                    <a:lnTo>
                      <a:pt x="97" y="1273"/>
                    </a:lnTo>
                    <a:lnTo>
                      <a:pt x="40" y="1273"/>
                    </a:lnTo>
                    <a:lnTo>
                      <a:pt x="40" y="40"/>
                    </a:lnTo>
                    <a:lnTo>
                      <a:pt x="97" y="40"/>
                    </a:lnTo>
                    <a:lnTo>
                      <a:pt x="97" y="1273"/>
                    </a:lnTo>
                    <a:close/>
                    <a:moveTo>
                      <a:pt x="270" y="40"/>
                    </a:moveTo>
                    <a:lnTo>
                      <a:pt x="270" y="40"/>
                    </a:lnTo>
                    <a:lnTo>
                      <a:pt x="327" y="40"/>
                    </a:lnTo>
                    <a:lnTo>
                      <a:pt x="327" y="1273"/>
                    </a:lnTo>
                    <a:lnTo>
                      <a:pt x="270" y="1273"/>
                    </a:lnTo>
                    <a:lnTo>
                      <a:pt x="270" y="40"/>
                    </a:lnTo>
                    <a:close/>
                    <a:moveTo>
                      <a:pt x="270" y="1313"/>
                    </a:moveTo>
                    <a:lnTo>
                      <a:pt x="270" y="1313"/>
                    </a:lnTo>
                    <a:lnTo>
                      <a:pt x="270" y="1313"/>
                    </a:lnTo>
                    <a:lnTo>
                      <a:pt x="367" y="1313"/>
                    </a:lnTo>
                    <a:lnTo>
                      <a:pt x="367" y="0"/>
                    </a:lnTo>
                    <a:lnTo>
                      <a:pt x="0" y="0"/>
                    </a:lnTo>
                    <a:lnTo>
                      <a:pt x="0" y="1313"/>
                    </a:lnTo>
                    <a:lnTo>
                      <a:pt x="97" y="1313"/>
                    </a:lnTo>
                    <a:lnTo>
                      <a:pt x="97" y="1313"/>
                    </a:lnTo>
                    <a:lnTo>
                      <a:pt x="137" y="1313"/>
                    </a:lnTo>
                    <a:lnTo>
                      <a:pt x="137" y="1313"/>
                    </a:lnTo>
                    <a:lnTo>
                      <a:pt x="230" y="1313"/>
                    </a:lnTo>
                    <a:lnTo>
                      <a:pt x="230" y="1313"/>
                    </a:lnTo>
                    <a:lnTo>
                      <a:pt x="270" y="1313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4"/>
              <p:cNvSpPr>
                <a:spLocks/>
              </p:cNvSpPr>
              <p:nvPr/>
            </p:nvSpPr>
            <p:spPr bwMode="auto">
              <a:xfrm>
                <a:off x="6130131" y="2968626"/>
                <a:ext cx="349250" cy="63500"/>
              </a:xfrm>
              <a:custGeom>
                <a:avLst/>
                <a:gdLst>
                  <a:gd name="T0" fmla="*/ 367 w 367"/>
                  <a:gd name="T1" fmla="*/ 0 h 67"/>
                  <a:gd name="T2" fmla="*/ 367 w 367"/>
                  <a:gd name="T3" fmla="*/ 0 h 67"/>
                  <a:gd name="T4" fmla="*/ 0 w 367"/>
                  <a:gd name="T5" fmla="*/ 0 h 67"/>
                  <a:gd name="T6" fmla="*/ 0 w 367"/>
                  <a:gd name="T7" fmla="*/ 67 h 67"/>
                  <a:gd name="T8" fmla="*/ 367 w 367"/>
                  <a:gd name="T9" fmla="*/ 67 h 67"/>
                  <a:gd name="T10" fmla="*/ 367 w 367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" h="67">
                    <a:moveTo>
                      <a:pt x="367" y="0"/>
                    </a:moveTo>
                    <a:lnTo>
                      <a:pt x="367" y="0"/>
                    </a:lnTo>
                    <a:lnTo>
                      <a:pt x="0" y="0"/>
                    </a:lnTo>
                    <a:lnTo>
                      <a:pt x="0" y="67"/>
                    </a:lnTo>
                    <a:lnTo>
                      <a:pt x="367" y="67"/>
                    </a:lnTo>
                    <a:lnTo>
                      <a:pt x="3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5"/>
              <p:cNvSpPr>
                <a:spLocks/>
              </p:cNvSpPr>
              <p:nvPr/>
            </p:nvSpPr>
            <p:spPr bwMode="auto">
              <a:xfrm>
                <a:off x="6099175" y="2627313"/>
                <a:ext cx="411163" cy="325438"/>
              </a:xfrm>
              <a:custGeom>
                <a:avLst/>
                <a:gdLst>
                  <a:gd name="T0" fmla="*/ 399 w 430"/>
                  <a:gd name="T1" fmla="*/ 340 h 340"/>
                  <a:gd name="T2" fmla="*/ 399 w 430"/>
                  <a:gd name="T3" fmla="*/ 340 h 340"/>
                  <a:gd name="T4" fmla="*/ 215 w 430"/>
                  <a:gd name="T5" fmla="*/ 0 h 340"/>
                  <a:gd name="T6" fmla="*/ 32 w 430"/>
                  <a:gd name="T7" fmla="*/ 340 h 340"/>
                  <a:gd name="T8" fmla="*/ 399 w 430"/>
                  <a:gd name="T9" fmla="*/ 340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0" h="340">
                    <a:moveTo>
                      <a:pt x="399" y="340"/>
                    </a:moveTo>
                    <a:lnTo>
                      <a:pt x="399" y="340"/>
                    </a:lnTo>
                    <a:cubicBezTo>
                      <a:pt x="399" y="340"/>
                      <a:pt x="430" y="0"/>
                      <a:pt x="215" y="0"/>
                    </a:cubicBezTo>
                    <a:cubicBezTo>
                      <a:pt x="0" y="0"/>
                      <a:pt x="32" y="340"/>
                      <a:pt x="32" y="340"/>
                    </a:cubicBezTo>
                    <a:lnTo>
                      <a:pt x="399" y="34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7"/>
              <p:cNvSpPr>
                <a:spLocks noEditPoints="1"/>
              </p:cNvSpPr>
              <p:nvPr/>
            </p:nvSpPr>
            <p:spPr bwMode="auto">
              <a:xfrm>
                <a:off x="6128544" y="4310063"/>
                <a:ext cx="352425" cy="531813"/>
              </a:xfrm>
              <a:custGeom>
                <a:avLst/>
                <a:gdLst>
                  <a:gd name="T0" fmla="*/ 214 w 369"/>
                  <a:gd name="T1" fmla="*/ 338 h 554"/>
                  <a:gd name="T2" fmla="*/ 214 w 369"/>
                  <a:gd name="T3" fmla="*/ 338 h 554"/>
                  <a:gd name="T4" fmla="*/ 155 w 369"/>
                  <a:gd name="T5" fmla="*/ 338 h 554"/>
                  <a:gd name="T6" fmla="*/ 56 w 369"/>
                  <a:gd name="T7" fmla="*/ 40 h 554"/>
                  <a:gd name="T8" fmla="*/ 313 w 369"/>
                  <a:gd name="T9" fmla="*/ 40 h 554"/>
                  <a:gd name="T10" fmla="*/ 214 w 369"/>
                  <a:gd name="T11" fmla="*/ 338 h 554"/>
                  <a:gd name="T12" fmla="*/ 113 w 369"/>
                  <a:gd name="T13" fmla="*/ 338 h 554"/>
                  <a:gd name="T14" fmla="*/ 113 w 369"/>
                  <a:gd name="T15" fmla="*/ 338 h 554"/>
                  <a:gd name="T16" fmla="*/ 184 w 369"/>
                  <a:gd name="T17" fmla="*/ 554 h 554"/>
                  <a:gd name="T18" fmla="*/ 256 w 369"/>
                  <a:gd name="T19" fmla="*/ 338 h 554"/>
                  <a:gd name="T20" fmla="*/ 369 w 369"/>
                  <a:gd name="T21" fmla="*/ 0 h 554"/>
                  <a:gd name="T22" fmla="*/ 0 w 369"/>
                  <a:gd name="T23" fmla="*/ 0 h 554"/>
                  <a:gd name="T24" fmla="*/ 113 w 369"/>
                  <a:gd name="T25" fmla="*/ 338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9" h="554">
                    <a:moveTo>
                      <a:pt x="214" y="338"/>
                    </a:moveTo>
                    <a:lnTo>
                      <a:pt x="214" y="338"/>
                    </a:lnTo>
                    <a:lnTo>
                      <a:pt x="155" y="338"/>
                    </a:lnTo>
                    <a:lnTo>
                      <a:pt x="56" y="40"/>
                    </a:lnTo>
                    <a:lnTo>
                      <a:pt x="313" y="40"/>
                    </a:lnTo>
                    <a:lnTo>
                      <a:pt x="214" y="338"/>
                    </a:lnTo>
                    <a:close/>
                    <a:moveTo>
                      <a:pt x="113" y="338"/>
                    </a:moveTo>
                    <a:lnTo>
                      <a:pt x="113" y="338"/>
                    </a:lnTo>
                    <a:lnTo>
                      <a:pt x="184" y="554"/>
                    </a:lnTo>
                    <a:lnTo>
                      <a:pt x="256" y="338"/>
                    </a:lnTo>
                    <a:lnTo>
                      <a:pt x="369" y="0"/>
                    </a:lnTo>
                    <a:lnTo>
                      <a:pt x="0" y="0"/>
                    </a:lnTo>
                    <a:lnTo>
                      <a:pt x="113" y="338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221" name="组合 23"/>
            <p:cNvGrpSpPr/>
            <p:nvPr userDrawn="1"/>
          </p:nvGrpSpPr>
          <p:grpSpPr>
            <a:xfrm>
              <a:off x="5624277" y="6060101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22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24" name="Freeform 9"/>
            <p:cNvSpPr>
              <a:spLocks noEditPoints="1"/>
            </p:cNvSpPr>
            <p:nvPr userDrawn="1"/>
          </p:nvSpPr>
          <p:spPr bwMode="auto">
            <a:xfrm>
              <a:off x="11714474" y="3298829"/>
              <a:ext cx="1135300" cy="1451430"/>
            </a:xfrm>
            <a:custGeom>
              <a:avLst/>
              <a:gdLst>
                <a:gd name="T0" fmla="*/ 449 w 1637"/>
                <a:gd name="T1" fmla="*/ 1301 h 2083"/>
                <a:gd name="T2" fmla="*/ 449 w 1637"/>
                <a:gd name="T3" fmla="*/ 1301 h 2083"/>
                <a:gd name="T4" fmla="*/ 350 w 1637"/>
                <a:gd name="T5" fmla="*/ 1276 h 2083"/>
                <a:gd name="T6" fmla="*/ 240 w 1637"/>
                <a:gd name="T7" fmla="*/ 1150 h 2083"/>
                <a:gd name="T8" fmla="*/ 273 w 1637"/>
                <a:gd name="T9" fmla="*/ 841 h 2083"/>
                <a:gd name="T10" fmla="*/ 770 w 1637"/>
                <a:gd name="T11" fmla="*/ 1055 h 2083"/>
                <a:gd name="T12" fmla="*/ 449 w 1637"/>
                <a:gd name="T13" fmla="*/ 1301 h 2083"/>
                <a:gd name="T14" fmla="*/ 1500 w 1637"/>
                <a:gd name="T15" fmla="*/ 1781 h 2083"/>
                <a:gd name="T16" fmla="*/ 1500 w 1637"/>
                <a:gd name="T17" fmla="*/ 1781 h 2083"/>
                <a:gd name="T18" fmla="*/ 1590 w 1637"/>
                <a:gd name="T19" fmla="*/ 1670 h 2083"/>
                <a:gd name="T20" fmla="*/ 1278 w 1637"/>
                <a:gd name="T21" fmla="*/ 1604 h 2083"/>
                <a:gd name="T22" fmla="*/ 1403 w 1637"/>
                <a:gd name="T23" fmla="*/ 1057 h 2083"/>
                <a:gd name="T24" fmla="*/ 1031 w 1637"/>
                <a:gd name="T25" fmla="*/ 383 h 2083"/>
                <a:gd name="T26" fmla="*/ 931 w 1637"/>
                <a:gd name="T27" fmla="*/ 92 h 2083"/>
                <a:gd name="T28" fmla="*/ 480 w 1637"/>
                <a:gd name="T29" fmla="*/ 430 h 2083"/>
                <a:gd name="T30" fmla="*/ 0 w 1637"/>
                <a:gd name="T31" fmla="*/ 723 h 2083"/>
                <a:gd name="T32" fmla="*/ 236 w 1637"/>
                <a:gd name="T33" fmla="*/ 825 h 2083"/>
                <a:gd name="T34" fmla="*/ 202 w 1637"/>
                <a:gd name="T35" fmla="*/ 1162 h 2083"/>
                <a:gd name="T36" fmla="*/ 332 w 1637"/>
                <a:gd name="T37" fmla="*/ 1312 h 2083"/>
                <a:gd name="T38" fmla="*/ 449 w 1637"/>
                <a:gd name="T39" fmla="*/ 1341 h 2083"/>
                <a:gd name="T40" fmla="*/ 807 w 1637"/>
                <a:gd name="T41" fmla="*/ 1071 h 2083"/>
                <a:gd name="T42" fmla="*/ 1003 w 1637"/>
                <a:gd name="T43" fmla="*/ 1156 h 2083"/>
                <a:gd name="T44" fmla="*/ 950 w 1637"/>
                <a:gd name="T45" fmla="*/ 626 h 2083"/>
                <a:gd name="T46" fmla="*/ 1001 w 1637"/>
                <a:gd name="T47" fmla="*/ 495 h 2083"/>
                <a:gd name="T48" fmla="*/ 1297 w 1637"/>
                <a:gd name="T49" fmla="*/ 1060 h 2083"/>
                <a:gd name="T50" fmla="*/ 1215 w 1637"/>
                <a:gd name="T51" fmla="*/ 1499 h 2083"/>
                <a:gd name="T52" fmla="*/ 1166 w 1637"/>
                <a:gd name="T53" fmla="*/ 1581 h 2083"/>
                <a:gd name="T54" fmla="*/ 920 w 1637"/>
                <a:gd name="T55" fmla="*/ 1530 h 2083"/>
                <a:gd name="T56" fmla="*/ 549 w 1637"/>
                <a:gd name="T57" fmla="*/ 1946 h 2083"/>
                <a:gd name="T58" fmla="*/ 1255 w 1637"/>
                <a:gd name="T59" fmla="*/ 2083 h 2083"/>
                <a:gd name="T60" fmla="*/ 1637 w 1637"/>
                <a:gd name="T61" fmla="*/ 1806 h 2083"/>
                <a:gd name="T62" fmla="*/ 1500 w 1637"/>
                <a:gd name="T63" fmla="*/ 1781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37" h="2083">
                  <a:moveTo>
                    <a:pt x="449" y="1301"/>
                  </a:moveTo>
                  <a:lnTo>
                    <a:pt x="449" y="1301"/>
                  </a:lnTo>
                  <a:cubicBezTo>
                    <a:pt x="416" y="1301"/>
                    <a:pt x="383" y="1292"/>
                    <a:pt x="350" y="1276"/>
                  </a:cubicBezTo>
                  <a:cubicBezTo>
                    <a:pt x="295" y="1248"/>
                    <a:pt x="258" y="1206"/>
                    <a:pt x="240" y="1150"/>
                  </a:cubicBezTo>
                  <a:cubicBezTo>
                    <a:pt x="207" y="1047"/>
                    <a:pt x="243" y="919"/>
                    <a:pt x="273" y="841"/>
                  </a:cubicBezTo>
                  <a:lnTo>
                    <a:pt x="770" y="1055"/>
                  </a:lnTo>
                  <a:cubicBezTo>
                    <a:pt x="719" y="1137"/>
                    <a:pt x="599" y="1301"/>
                    <a:pt x="449" y="1301"/>
                  </a:cubicBezTo>
                  <a:close/>
                  <a:moveTo>
                    <a:pt x="1500" y="1781"/>
                  </a:moveTo>
                  <a:lnTo>
                    <a:pt x="1500" y="1781"/>
                  </a:lnTo>
                  <a:lnTo>
                    <a:pt x="1590" y="1670"/>
                  </a:lnTo>
                  <a:lnTo>
                    <a:pt x="1278" y="1604"/>
                  </a:lnTo>
                  <a:cubicBezTo>
                    <a:pt x="1340" y="1504"/>
                    <a:pt x="1412" y="1329"/>
                    <a:pt x="1403" y="1057"/>
                  </a:cubicBezTo>
                  <a:cubicBezTo>
                    <a:pt x="1392" y="672"/>
                    <a:pt x="1130" y="453"/>
                    <a:pt x="1031" y="383"/>
                  </a:cubicBezTo>
                  <a:cubicBezTo>
                    <a:pt x="1053" y="263"/>
                    <a:pt x="1046" y="135"/>
                    <a:pt x="931" y="92"/>
                  </a:cubicBezTo>
                  <a:cubicBezTo>
                    <a:pt x="680" y="0"/>
                    <a:pt x="480" y="430"/>
                    <a:pt x="480" y="430"/>
                  </a:cubicBezTo>
                  <a:cubicBezTo>
                    <a:pt x="480" y="430"/>
                    <a:pt x="113" y="340"/>
                    <a:pt x="0" y="723"/>
                  </a:cubicBezTo>
                  <a:lnTo>
                    <a:pt x="236" y="825"/>
                  </a:lnTo>
                  <a:cubicBezTo>
                    <a:pt x="204" y="908"/>
                    <a:pt x="164" y="1046"/>
                    <a:pt x="202" y="1162"/>
                  </a:cubicBezTo>
                  <a:cubicBezTo>
                    <a:pt x="223" y="1229"/>
                    <a:pt x="267" y="1279"/>
                    <a:pt x="332" y="1312"/>
                  </a:cubicBezTo>
                  <a:cubicBezTo>
                    <a:pt x="370" y="1331"/>
                    <a:pt x="410" y="1341"/>
                    <a:pt x="449" y="1341"/>
                  </a:cubicBezTo>
                  <a:cubicBezTo>
                    <a:pt x="623" y="1341"/>
                    <a:pt x="755" y="1157"/>
                    <a:pt x="807" y="1071"/>
                  </a:cubicBezTo>
                  <a:lnTo>
                    <a:pt x="1003" y="1156"/>
                  </a:lnTo>
                  <a:cubicBezTo>
                    <a:pt x="1003" y="1156"/>
                    <a:pt x="1247" y="846"/>
                    <a:pt x="950" y="626"/>
                  </a:cubicBezTo>
                  <a:cubicBezTo>
                    <a:pt x="950" y="626"/>
                    <a:pt x="977" y="571"/>
                    <a:pt x="1001" y="495"/>
                  </a:cubicBezTo>
                  <a:cubicBezTo>
                    <a:pt x="1101" y="574"/>
                    <a:pt x="1288" y="762"/>
                    <a:pt x="1297" y="1060"/>
                  </a:cubicBezTo>
                  <a:cubicBezTo>
                    <a:pt x="1303" y="1273"/>
                    <a:pt x="1256" y="1416"/>
                    <a:pt x="1215" y="1499"/>
                  </a:cubicBezTo>
                  <a:cubicBezTo>
                    <a:pt x="1198" y="1534"/>
                    <a:pt x="1181" y="1561"/>
                    <a:pt x="1166" y="1581"/>
                  </a:cubicBezTo>
                  <a:lnTo>
                    <a:pt x="920" y="1530"/>
                  </a:lnTo>
                  <a:lnTo>
                    <a:pt x="549" y="1946"/>
                  </a:lnTo>
                  <a:lnTo>
                    <a:pt x="1255" y="2083"/>
                  </a:lnTo>
                  <a:lnTo>
                    <a:pt x="1637" y="1806"/>
                  </a:lnTo>
                  <a:lnTo>
                    <a:pt x="1500" y="178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25" name="组合 45"/>
            <p:cNvGrpSpPr/>
            <p:nvPr userDrawn="1"/>
          </p:nvGrpSpPr>
          <p:grpSpPr>
            <a:xfrm rot="2116298">
              <a:off x="718679" y="6474356"/>
              <a:ext cx="1228067" cy="1069642"/>
              <a:chOff x="501650" y="3292475"/>
              <a:chExt cx="1735138" cy="1511300"/>
            </a:xfrm>
            <a:grpFill/>
          </p:grpSpPr>
          <p:sp>
            <p:nvSpPr>
              <p:cNvPr id="226" name="Freeform 5"/>
              <p:cNvSpPr>
                <a:spLocks/>
              </p:cNvSpPr>
              <p:nvPr/>
            </p:nvSpPr>
            <p:spPr bwMode="auto">
              <a:xfrm>
                <a:off x="501650" y="3292475"/>
                <a:ext cx="1735138" cy="893762"/>
              </a:xfrm>
              <a:custGeom>
                <a:avLst/>
                <a:gdLst>
                  <a:gd name="T0" fmla="*/ 0 w 943"/>
                  <a:gd name="T1" fmla="*/ 242 h 484"/>
                  <a:gd name="T2" fmla="*/ 0 w 943"/>
                  <a:gd name="T3" fmla="*/ 242 h 484"/>
                  <a:gd name="T4" fmla="*/ 471 w 943"/>
                  <a:gd name="T5" fmla="*/ 484 h 484"/>
                  <a:gd name="T6" fmla="*/ 943 w 943"/>
                  <a:gd name="T7" fmla="*/ 242 h 484"/>
                  <a:gd name="T8" fmla="*/ 471 w 943"/>
                  <a:gd name="T9" fmla="*/ 0 h 484"/>
                  <a:gd name="T10" fmla="*/ 0 w 943"/>
                  <a:gd name="T11" fmla="*/ 242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43" h="484">
                    <a:moveTo>
                      <a:pt x="0" y="242"/>
                    </a:moveTo>
                    <a:lnTo>
                      <a:pt x="0" y="242"/>
                    </a:lnTo>
                    <a:lnTo>
                      <a:pt x="471" y="484"/>
                    </a:lnTo>
                    <a:lnTo>
                      <a:pt x="943" y="242"/>
                    </a:lnTo>
                    <a:lnTo>
                      <a:pt x="471" y="0"/>
                    </a:lnTo>
                    <a:lnTo>
                      <a:pt x="0" y="242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6"/>
              <p:cNvSpPr>
                <a:spLocks/>
              </p:cNvSpPr>
              <p:nvPr/>
            </p:nvSpPr>
            <p:spPr bwMode="auto">
              <a:xfrm>
                <a:off x="728663" y="3959225"/>
                <a:ext cx="1285875" cy="758825"/>
              </a:xfrm>
              <a:custGeom>
                <a:avLst/>
                <a:gdLst>
                  <a:gd name="T0" fmla="*/ 349 w 699"/>
                  <a:gd name="T1" fmla="*/ 179 h 412"/>
                  <a:gd name="T2" fmla="*/ 349 w 699"/>
                  <a:gd name="T3" fmla="*/ 179 h 412"/>
                  <a:gd name="T4" fmla="*/ 0 w 699"/>
                  <a:gd name="T5" fmla="*/ 0 h 412"/>
                  <a:gd name="T6" fmla="*/ 0 w 699"/>
                  <a:gd name="T7" fmla="*/ 233 h 412"/>
                  <a:gd name="T8" fmla="*/ 349 w 699"/>
                  <a:gd name="T9" fmla="*/ 412 h 412"/>
                  <a:gd name="T10" fmla="*/ 699 w 699"/>
                  <a:gd name="T11" fmla="*/ 233 h 412"/>
                  <a:gd name="T12" fmla="*/ 699 w 699"/>
                  <a:gd name="T13" fmla="*/ 0 h 412"/>
                  <a:gd name="T14" fmla="*/ 349 w 699"/>
                  <a:gd name="T15" fmla="*/ 179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9" h="412">
                    <a:moveTo>
                      <a:pt x="349" y="179"/>
                    </a:moveTo>
                    <a:lnTo>
                      <a:pt x="349" y="179"/>
                    </a:lnTo>
                    <a:lnTo>
                      <a:pt x="0" y="0"/>
                    </a:lnTo>
                    <a:lnTo>
                      <a:pt x="0" y="233"/>
                    </a:lnTo>
                    <a:lnTo>
                      <a:pt x="349" y="412"/>
                    </a:lnTo>
                    <a:lnTo>
                      <a:pt x="699" y="233"/>
                    </a:lnTo>
                    <a:lnTo>
                      <a:pt x="699" y="0"/>
                    </a:lnTo>
                    <a:lnTo>
                      <a:pt x="349" y="1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7"/>
              <p:cNvSpPr>
                <a:spLocks/>
              </p:cNvSpPr>
              <p:nvPr/>
            </p:nvSpPr>
            <p:spPr bwMode="auto">
              <a:xfrm>
                <a:off x="514350" y="4095750"/>
                <a:ext cx="68263" cy="708025"/>
              </a:xfrm>
              <a:custGeom>
                <a:avLst/>
                <a:gdLst>
                  <a:gd name="T0" fmla="*/ 0 w 37"/>
                  <a:gd name="T1" fmla="*/ 384 h 384"/>
                  <a:gd name="T2" fmla="*/ 0 w 37"/>
                  <a:gd name="T3" fmla="*/ 384 h 384"/>
                  <a:gd name="T4" fmla="*/ 37 w 37"/>
                  <a:gd name="T5" fmla="*/ 384 h 384"/>
                  <a:gd name="T6" fmla="*/ 37 w 37"/>
                  <a:gd name="T7" fmla="*/ 0 h 384"/>
                  <a:gd name="T8" fmla="*/ 0 w 37"/>
                  <a:gd name="T9" fmla="*/ 0 h 384"/>
                  <a:gd name="T10" fmla="*/ 0 w 37"/>
                  <a:gd name="T11" fmla="*/ 384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84">
                    <a:moveTo>
                      <a:pt x="0" y="384"/>
                    </a:moveTo>
                    <a:lnTo>
                      <a:pt x="0" y="384"/>
                    </a:lnTo>
                    <a:lnTo>
                      <a:pt x="37" y="384"/>
                    </a:lnTo>
                    <a:lnTo>
                      <a:pt x="37" y="0"/>
                    </a:lnTo>
                    <a:lnTo>
                      <a:pt x="0" y="0"/>
                    </a:lnTo>
                    <a:lnTo>
                      <a:pt x="0" y="384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8"/>
              <p:cNvSpPr>
                <a:spLocks/>
              </p:cNvSpPr>
              <p:nvPr/>
            </p:nvSpPr>
            <p:spPr bwMode="auto">
              <a:xfrm>
                <a:off x="511175" y="3986212"/>
                <a:ext cx="74613" cy="76200"/>
              </a:xfrm>
              <a:custGeom>
                <a:avLst/>
                <a:gdLst>
                  <a:gd name="T0" fmla="*/ 41 w 41"/>
                  <a:gd name="T1" fmla="*/ 21 h 41"/>
                  <a:gd name="T2" fmla="*/ 41 w 41"/>
                  <a:gd name="T3" fmla="*/ 21 h 41"/>
                  <a:gd name="T4" fmla="*/ 20 w 41"/>
                  <a:gd name="T5" fmla="*/ 41 h 41"/>
                  <a:gd name="T6" fmla="*/ 0 w 41"/>
                  <a:gd name="T7" fmla="*/ 21 h 41"/>
                  <a:gd name="T8" fmla="*/ 20 w 41"/>
                  <a:gd name="T9" fmla="*/ 0 h 41"/>
                  <a:gd name="T10" fmla="*/ 41 w 41"/>
                  <a:gd name="T11" fmla="*/ 2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1">
                    <a:moveTo>
                      <a:pt x="41" y="21"/>
                    </a:moveTo>
                    <a:lnTo>
                      <a:pt x="41" y="21"/>
                    </a:lnTo>
                    <a:cubicBezTo>
                      <a:pt x="41" y="32"/>
                      <a:pt x="32" y="41"/>
                      <a:pt x="20" y="41"/>
                    </a:cubicBezTo>
                    <a:cubicBezTo>
                      <a:pt x="9" y="41"/>
                      <a:pt x="0" y="32"/>
                      <a:pt x="0" y="21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2" y="0"/>
                      <a:pt x="41" y="9"/>
                      <a:pt x="41" y="21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9"/>
              <p:cNvSpPr>
                <a:spLocks/>
              </p:cNvSpPr>
              <p:nvPr/>
            </p:nvSpPr>
            <p:spPr bwMode="auto">
              <a:xfrm>
                <a:off x="541338" y="3738562"/>
                <a:ext cx="14288" cy="401637"/>
              </a:xfrm>
              <a:custGeom>
                <a:avLst/>
                <a:gdLst>
                  <a:gd name="T0" fmla="*/ 7 w 7"/>
                  <a:gd name="T1" fmla="*/ 217 h 217"/>
                  <a:gd name="T2" fmla="*/ 7 w 7"/>
                  <a:gd name="T3" fmla="*/ 217 h 217"/>
                  <a:gd name="T4" fmla="*/ 0 w 7"/>
                  <a:gd name="T5" fmla="*/ 217 h 217"/>
                  <a:gd name="T6" fmla="*/ 0 w 7"/>
                  <a:gd name="T7" fmla="*/ 0 h 217"/>
                  <a:gd name="T8" fmla="*/ 7 w 7"/>
                  <a:gd name="T9" fmla="*/ 0 h 217"/>
                  <a:gd name="T10" fmla="*/ 7 w 7"/>
                  <a:gd name="T11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17">
                    <a:moveTo>
                      <a:pt x="7" y="217"/>
                    </a:moveTo>
                    <a:lnTo>
                      <a:pt x="7" y="217"/>
                    </a:lnTo>
                    <a:lnTo>
                      <a:pt x="0" y="217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217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1" name="Freeform 7"/>
            <p:cNvSpPr>
              <a:spLocks noEditPoints="1"/>
            </p:cNvSpPr>
            <p:nvPr userDrawn="1"/>
          </p:nvSpPr>
          <p:spPr bwMode="auto">
            <a:xfrm rot="20132266">
              <a:off x="9763146" y="-248950"/>
              <a:ext cx="1277233" cy="931381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32" name="组合 23"/>
            <p:cNvGrpSpPr/>
            <p:nvPr userDrawn="1"/>
          </p:nvGrpSpPr>
          <p:grpSpPr>
            <a:xfrm rot="1406730">
              <a:off x="10767933" y="5424446"/>
              <a:ext cx="1301704" cy="1299270"/>
              <a:chOff x="6262688" y="5170488"/>
              <a:chExt cx="1697038" cy="1693863"/>
            </a:xfrm>
            <a:grpFill/>
          </p:grpSpPr>
          <p:sp>
            <p:nvSpPr>
              <p:cNvPr id="233" name="Freeform 19"/>
              <p:cNvSpPr>
                <a:spLocks noEditPoints="1"/>
              </p:cNvSpPr>
              <p:nvPr/>
            </p:nvSpPr>
            <p:spPr bwMode="auto">
              <a:xfrm>
                <a:off x="6262688" y="5170488"/>
                <a:ext cx="1697038" cy="1693863"/>
              </a:xfrm>
              <a:custGeom>
                <a:avLst/>
                <a:gdLst>
                  <a:gd name="T0" fmla="*/ 1760 w 2284"/>
                  <a:gd name="T1" fmla="*/ 1142 h 2284"/>
                  <a:gd name="T2" fmla="*/ 1919 w 2284"/>
                  <a:gd name="T3" fmla="*/ 1406 h 2284"/>
                  <a:gd name="T4" fmla="*/ 1756 w 2284"/>
                  <a:gd name="T5" fmla="*/ 1940 h 2284"/>
                  <a:gd name="T6" fmla="*/ 1878 w 2284"/>
                  <a:gd name="T7" fmla="*/ 1506 h 2284"/>
                  <a:gd name="T8" fmla="*/ 1433 w 2284"/>
                  <a:gd name="T9" fmla="*/ 1845 h 2284"/>
                  <a:gd name="T10" fmla="*/ 1496 w 2284"/>
                  <a:gd name="T11" fmla="*/ 1592 h 2284"/>
                  <a:gd name="T12" fmla="*/ 1142 w 2284"/>
                  <a:gd name="T13" fmla="*/ 2204 h 2284"/>
                  <a:gd name="T14" fmla="*/ 1405 w 2284"/>
                  <a:gd name="T15" fmla="*/ 1921 h 2284"/>
                  <a:gd name="T16" fmla="*/ 787 w 2284"/>
                  <a:gd name="T17" fmla="*/ 1592 h 2284"/>
                  <a:gd name="T18" fmla="*/ 850 w 2284"/>
                  <a:gd name="T19" fmla="*/ 1845 h 2284"/>
                  <a:gd name="T20" fmla="*/ 528 w 2284"/>
                  <a:gd name="T21" fmla="*/ 1940 h 2284"/>
                  <a:gd name="T22" fmla="*/ 704 w 2284"/>
                  <a:gd name="T23" fmla="*/ 1580 h 2284"/>
                  <a:gd name="T24" fmla="*/ 80 w 2284"/>
                  <a:gd name="T25" fmla="*/ 1143 h 2284"/>
                  <a:gd name="T26" fmla="*/ 523 w 2284"/>
                  <a:gd name="T27" fmla="*/ 1142 h 2284"/>
                  <a:gd name="T28" fmla="*/ 676 w 2284"/>
                  <a:gd name="T29" fmla="*/ 950 h 2284"/>
                  <a:gd name="T30" fmla="*/ 439 w 2284"/>
                  <a:gd name="T31" fmla="*/ 851 h 2284"/>
                  <a:gd name="T32" fmla="*/ 676 w 2284"/>
                  <a:gd name="T33" fmla="*/ 1335 h 2284"/>
                  <a:gd name="T34" fmla="*/ 438 w 2284"/>
                  <a:gd name="T35" fmla="*/ 1434 h 2284"/>
                  <a:gd name="T36" fmla="*/ 670 w 2284"/>
                  <a:gd name="T37" fmla="*/ 1204 h 2284"/>
                  <a:gd name="T38" fmla="*/ 670 w 2284"/>
                  <a:gd name="T39" fmla="*/ 1080 h 2284"/>
                  <a:gd name="T40" fmla="*/ 391 w 2284"/>
                  <a:gd name="T41" fmla="*/ 392 h 2284"/>
                  <a:gd name="T42" fmla="*/ 778 w 2284"/>
                  <a:gd name="T43" fmla="*/ 407 h 2284"/>
                  <a:gd name="T44" fmla="*/ 391 w 2284"/>
                  <a:gd name="T45" fmla="*/ 392 h 2284"/>
                  <a:gd name="T46" fmla="*/ 1074 w 2284"/>
                  <a:gd name="T47" fmla="*/ 574 h 2284"/>
                  <a:gd name="T48" fmla="*/ 850 w 2284"/>
                  <a:gd name="T49" fmla="*/ 440 h 2284"/>
                  <a:gd name="T50" fmla="*/ 1405 w 2284"/>
                  <a:gd name="T51" fmla="*/ 364 h 2284"/>
                  <a:gd name="T52" fmla="*/ 1142 w 2284"/>
                  <a:gd name="T53" fmla="*/ 80 h 2284"/>
                  <a:gd name="T54" fmla="*/ 1335 w 2284"/>
                  <a:gd name="T55" fmla="*/ 677 h 2284"/>
                  <a:gd name="T56" fmla="*/ 1496 w 2284"/>
                  <a:gd name="T57" fmla="*/ 693 h 2284"/>
                  <a:gd name="T58" fmla="*/ 1509 w 2284"/>
                  <a:gd name="T59" fmla="*/ 775 h 2284"/>
                  <a:gd name="T60" fmla="*/ 1431 w 2284"/>
                  <a:gd name="T61" fmla="*/ 765 h 2284"/>
                  <a:gd name="T62" fmla="*/ 1142 w 2284"/>
                  <a:gd name="T63" fmla="*/ 623 h 2284"/>
                  <a:gd name="T64" fmla="*/ 1081 w 2284"/>
                  <a:gd name="T65" fmla="*/ 671 h 2284"/>
                  <a:gd name="T66" fmla="*/ 774 w 2284"/>
                  <a:gd name="T67" fmla="*/ 775 h 2284"/>
                  <a:gd name="T68" fmla="*/ 764 w 2284"/>
                  <a:gd name="T69" fmla="*/ 853 h 2284"/>
                  <a:gd name="T70" fmla="*/ 774 w 2284"/>
                  <a:gd name="T71" fmla="*/ 1510 h 2284"/>
                  <a:gd name="T72" fmla="*/ 852 w 2284"/>
                  <a:gd name="T73" fmla="*/ 1520 h 2284"/>
                  <a:gd name="T74" fmla="*/ 1142 w 2284"/>
                  <a:gd name="T75" fmla="*/ 1662 h 2284"/>
                  <a:gd name="T76" fmla="*/ 1203 w 2284"/>
                  <a:gd name="T77" fmla="*/ 1614 h 2284"/>
                  <a:gd name="T78" fmla="*/ 1509 w 2284"/>
                  <a:gd name="T79" fmla="*/ 1510 h 2284"/>
                  <a:gd name="T80" fmla="*/ 1519 w 2284"/>
                  <a:gd name="T81" fmla="*/ 1432 h 2284"/>
                  <a:gd name="T82" fmla="*/ 1302 w 2284"/>
                  <a:gd name="T83" fmla="*/ 1530 h 2284"/>
                  <a:gd name="T84" fmla="*/ 864 w 2284"/>
                  <a:gd name="T85" fmla="*/ 1420 h 2284"/>
                  <a:gd name="T86" fmla="*/ 754 w 2284"/>
                  <a:gd name="T87" fmla="*/ 982 h 2284"/>
                  <a:gd name="T88" fmla="*/ 1142 w 2284"/>
                  <a:gd name="T89" fmla="*/ 750 h 2284"/>
                  <a:gd name="T90" fmla="*/ 1529 w 2284"/>
                  <a:gd name="T91" fmla="*/ 982 h 2284"/>
                  <a:gd name="T92" fmla="*/ 1419 w 2284"/>
                  <a:gd name="T93" fmla="*/ 1420 h 2284"/>
                  <a:gd name="T94" fmla="*/ 1607 w 2284"/>
                  <a:gd name="T95" fmla="*/ 950 h 2284"/>
                  <a:gd name="T96" fmla="*/ 1710 w 2284"/>
                  <a:gd name="T97" fmla="*/ 1075 h 2284"/>
                  <a:gd name="T98" fmla="*/ 1845 w 2284"/>
                  <a:gd name="T99" fmla="*/ 1434 h 2284"/>
                  <a:gd name="T100" fmla="*/ 1711 w 2284"/>
                  <a:gd name="T101" fmla="*/ 1210 h 2284"/>
                  <a:gd name="T102" fmla="*/ 1661 w 2284"/>
                  <a:gd name="T103" fmla="*/ 1142 h 2284"/>
                  <a:gd name="T104" fmla="*/ 1613 w 2284"/>
                  <a:gd name="T105" fmla="*/ 1080 h 2284"/>
                  <a:gd name="T106" fmla="*/ 1893 w 2284"/>
                  <a:gd name="T107" fmla="*/ 392 h 2284"/>
                  <a:gd name="T108" fmla="*/ 1505 w 2284"/>
                  <a:gd name="T109" fmla="*/ 407 h 2284"/>
                  <a:gd name="T110" fmla="*/ 1952 w 2284"/>
                  <a:gd name="T111" fmla="*/ 807 h 2284"/>
                  <a:gd name="T112" fmla="*/ 1477 w 2284"/>
                  <a:gd name="T113" fmla="*/ 332 h 2284"/>
                  <a:gd name="T114" fmla="*/ 528 w 2284"/>
                  <a:gd name="T115" fmla="*/ 265 h 2284"/>
                  <a:gd name="T116" fmla="*/ 0 w 2284"/>
                  <a:gd name="T117" fmla="*/ 1143 h 2284"/>
                  <a:gd name="T118" fmla="*/ 528 w 2284"/>
                  <a:gd name="T119" fmla="*/ 2020 h 2284"/>
                  <a:gd name="T120" fmla="*/ 1477 w 2284"/>
                  <a:gd name="T121" fmla="*/ 1953 h 2284"/>
                  <a:gd name="T122" fmla="*/ 1952 w 2284"/>
                  <a:gd name="T123" fmla="*/ 1478 h 2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84" h="2284">
                    <a:moveTo>
                      <a:pt x="1919" y="1406"/>
                    </a:moveTo>
                    <a:lnTo>
                      <a:pt x="1919" y="1406"/>
                    </a:lnTo>
                    <a:cubicBezTo>
                      <a:pt x="1878" y="1322"/>
                      <a:pt x="1825" y="1233"/>
                      <a:pt x="1760" y="1142"/>
                    </a:cubicBezTo>
                    <a:cubicBezTo>
                      <a:pt x="1824" y="1053"/>
                      <a:pt x="1878" y="965"/>
                      <a:pt x="1920" y="879"/>
                    </a:cubicBezTo>
                    <a:cubicBezTo>
                      <a:pt x="2100" y="953"/>
                      <a:pt x="2204" y="1049"/>
                      <a:pt x="2204" y="1143"/>
                    </a:cubicBezTo>
                    <a:cubicBezTo>
                      <a:pt x="2204" y="1236"/>
                      <a:pt x="2100" y="1332"/>
                      <a:pt x="1919" y="1406"/>
                    </a:cubicBezTo>
                    <a:close/>
                    <a:moveTo>
                      <a:pt x="1893" y="1893"/>
                    </a:moveTo>
                    <a:lnTo>
                      <a:pt x="1893" y="1893"/>
                    </a:lnTo>
                    <a:cubicBezTo>
                      <a:pt x="1862" y="1924"/>
                      <a:pt x="1816" y="1940"/>
                      <a:pt x="1756" y="1940"/>
                    </a:cubicBezTo>
                    <a:cubicBezTo>
                      <a:pt x="1684" y="1940"/>
                      <a:pt x="1599" y="1918"/>
                      <a:pt x="1505" y="1878"/>
                    </a:cubicBezTo>
                    <a:cubicBezTo>
                      <a:pt x="1536" y="1790"/>
                      <a:pt x="1561" y="1689"/>
                      <a:pt x="1579" y="1580"/>
                    </a:cubicBezTo>
                    <a:cubicBezTo>
                      <a:pt x="1689" y="1562"/>
                      <a:pt x="1789" y="1537"/>
                      <a:pt x="1878" y="1506"/>
                    </a:cubicBezTo>
                    <a:cubicBezTo>
                      <a:pt x="1954" y="1686"/>
                      <a:pt x="1959" y="1828"/>
                      <a:pt x="1893" y="1893"/>
                    </a:cubicBezTo>
                    <a:close/>
                    <a:moveTo>
                      <a:pt x="1433" y="1845"/>
                    </a:moveTo>
                    <a:lnTo>
                      <a:pt x="1433" y="1845"/>
                    </a:lnTo>
                    <a:cubicBezTo>
                      <a:pt x="1361" y="1809"/>
                      <a:pt x="1286" y="1764"/>
                      <a:pt x="1210" y="1711"/>
                    </a:cubicBezTo>
                    <a:cubicBezTo>
                      <a:pt x="1251" y="1679"/>
                      <a:pt x="1293" y="1644"/>
                      <a:pt x="1335" y="1608"/>
                    </a:cubicBezTo>
                    <a:cubicBezTo>
                      <a:pt x="1390" y="1604"/>
                      <a:pt x="1444" y="1599"/>
                      <a:pt x="1496" y="1592"/>
                    </a:cubicBezTo>
                    <a:cubicBezTo>
                      <a:pt x="1480" y="1686"/>
                      <a:pt x="1458" y="1771"/>
                      <a:pt x="1433" y="1845"/>
                    </a:cubicBezTo>
                    <a:close/>
                    <a:moveTo>
                      <a:pt x="1142" y="2204"/>
                    </a:moveTo>
                    <a:lnTo>
                      <a:pt x="1142" y="2204"/>
                    </a:lnTo>
                    <a:cubicBezTo>
                      <a:pt x="1049" y="2204"/>
                      <a:pt x="952" y="2101"/>
                      <a:pt x="878" y="1921"/>
                    </a:cubicBezTo>
                    <a:cubicBezTo>
                      <a:pt x="963" y="1879"/>
                      <a:pt x="1052" y="1825"/>
                      <a:pt x="1142" y="1761"/>
                    </a:cubicBezTo>
                    <a:cubicBezTo>
                      <a:pt x="1231" y="1825"/>
                      <a:pt x="1320" y="1879"/>
                      <a:pt x="1405" y="1921"/>
                    </a:cubicBezTo>
                    <a:cubicBezTo>
                      <a:pt x="1331" y="2101"/>
                      <a:pt x="1235" y="2204"/>
                      <a:pt x="1142" y="2204"/>
                    </a:cubicBezTo>
                    <a:close/>
                    <a:moveTo>
                      <a:pt x="787" y="1592"/>
                    </a:moveTo>
                    <a:lnTo>
                      <a:pt x="787" y="1592"/>
                    </a:lnTo>
                    <a:cubicBezTo>
                      <a:pt x="839" y="1599"/>
                      <a:pt x="893" y="1604"/>
                      <a:pt x="949" y="1608"/>
                    </a:cubicBezTo>
                    <a:cubicBezTo>
                      <a:pt x="990" y="1644"/>
                      <a:pt x="1032" y="1679"/>
                      <a:pt x="1074" y="1711"/>
                    </a:cubicBezTo>
                    <a:cubicBezTo>
                      <a:pt x="997" y="1764"/>
                      <a:pt x="922" y="1809"/>
                      <a:pt x="850" y="1845"/>
                    </a:cubicBezTo>
                    <a:cubicBezTo>
                      <a:pt x="825" y="1771"/>
                      <a:pt x="804" y="1686"/>
                      <a:pt x="787" y="1592"/>
                    </a:cubicBezTo>
                    <a:close/>
                    <a:moveTo>
                      <a:pt x="528" y="1940"/>
                    </a:moveTo>
                    <a:lnTo>
                      <a:pt x="528" y="1940"/>
                    </a:lnTo>
                    <a:cubicBezTo>
                      <a:pt x="468" y="1940"/>
                      <a:pt x="421" y="1924"/>
                      <a:pt x="391" y="1893"/>
                    </a:cubicBezTo>
                    <a:cubicBezTo>
                      <a:pt x="325" y="1828"/>
                      <a:pt x="330" y="1686"/>
                      <a:pt x="405" y="1506"/>
                    </a:cubicBezTo>
                    <a:cubicBezTo>
                      <a:pt x="494" y="1537"/>
                      <a:pt x="595" y="1562"/>
                      <a:pt x="704" y="1580"/>
                    </a:cubicBezTo>
                    <a:cubicBezTo>
                      <a:pt x="722" y="1689"/>
                      <a:pt x="747" y="1790"/>
                      <a:pt x="778" y="1878"/>
                    </a:cubicBezTo>
                    <a:cubicBezTo>
                      <a:pt x="685" y="1918"/>
                      <a:pt x="599" y="1940"/>
                      <a:pt x="528" y="1940"/>
                    </a:cubicBezTo>
                    <a:close/>
                    <a:moveTo>
                      <a:pt x="80" y="1143"/>
                    </a:moveTo>
                    <a:lnTo>
                      <a:pt x="80" y="1143"/>
                    </a:lnTo>
                    <a:cubicBezTo>
                      <a:pt x="80" y="1049"/>
                      <a:pt x="183" y="953"/>
                      <a:pt x="364" y="879"/>
                    </a:cubicBezTo>
                    <a:cubicBezTo>
                      <a:pt x="406" y="965"/>
                      <a:pt x="459" y="1053"/>
                      <a:pt x="523" y="1142"/>
                    </a:cubicBezTo>
                    <a:cubicBezTo>
                      <a:pt x="458" y="1233"/>
                      <a:pt x="405" y="1322"/>
                      <a:pt x="364" y="1406"/>
                    </a:cubicBezTo>
                    <a:cubicBezTo>
                      <a:pt x="183" y="1332"/>
                      <a:pt x="80" y="1236"/>
                      <a:pt x="80" y="1143"/>
                    </a:cubicBezTo>
                    <a:close/>
                    <a:moveTo>
                      <a:pt x="676" y="950"/>
                    </a:moveTo>
                    <a:lnTo>
                      <a:pt x="676" y="950"/>
                    </a:lnTo>
                    <a:cubicBezTo>
                      <a:pt x="639" y="991"/>
                      <a:pt x="605" y="1033"/>
                      <a:pt x="573" y="1075"/>
                    </a:cubicBezTo>
                    <a:cubicBezTo>
                      <a:pt x="520" y="999"/>
                      <a:pt x="475" y="924"/>
                      <a:pt x="439" y="851"/>
                    </a:cubicBezTo>
                    <a:cubicBezTo>
                      <a:pt x="514" y="826"/>
                      <a:pt x="598" y="804"/>
                      <a:pt x="692" y="788"/>
                    </a:cubicBezTo>
                    <a:cubicBezTo>
                      <a:pt x="685" y="840"/>
                      <a:pt x="680" y="894"/>
                      <a:pt x="676" y="950"/>
                    </a:cubicBezTo>
                    <a:close/>
                    <a:moveTo>
                      <a:pt x="676" y="1335"/>
                    </a:moveTo>
                    <a:lnTo>
                      <a:pt x="676" y="1335"/>
                    </a:lnTo>
                    <a:cubicBezTo>
                      <a:pt x="680" y="1391"/>
                      <a:pt x="685" y="1445"/>
                      <a:pt x="692" y="1497"/>
                    </a:cubicBezTo>
                    <a:cubicBezTo>
                      <a:pt x="598" y="1481"/>
                      <a:pt x="513" y="1459"/>
                      <a:pt x="438" y="1434"/>
                    </a:cubicBezTo>
                    <a:cubicBezTo>
                      <a:pt x="473" y="1363"/>
                      <a:pt x="518" y="1288"/>
                      <a:pt x="573" y="1210"/>
                    </a:cubicBezTo>
                    <a:cubicBezTo>
                      <a:pt x="605" y="1252"/>
                      <a:pt x="640" y="1294"/>
                      <a:pt x="676" y="1335"/>
                    </a:cubicBezTo>
                    <a:close/>
                    <a:moveTo>
                      <a:pt x="670" y="1204"/>
                    </a:moveTo>
                    <a:lnTo>
                      <a:pt x="670" y="1204"/>
                    </a:lnTo>
                    <a:cubicBezTo>
                      <a:pt x="654" y="1183"/>
                      <a:pt x="637" y="1163"/>
                      <a:pt x="622" y="1142"/>
                    </a:cubicBezTo>
                    <a:cubicBezTo>
                      <a:pt x="637" y="1122"/>
                      <a:pt x="653" y="1101"/>
                      <a:pt x="670" y="1080"/>
                    </a:cubicBezTo>
                    <a:cubicBezTo>
                      <a:pt x="670" y="1101"/>
                      <a:pt x="669" y="1122"/>
                      <a:pt x="669" y="1143"/>
                    </a:cubicBezTo>
                    <a:cubicBezTo>
                      <a:pt x="669" y="1163"/>
                      <a:pt x="670" y="1184"/>
                      <a:pt x="670" y="1204"/>
                    </a:cubicBezTo>
                    <a:close/>
                    <a:moveTo>
                      <a:pt x="391" y="392"/>
                    </a:moveTo>
                    <a:lnTo>
                      <a:pt x="391" y="392"/>
                    </a:lnTo>
                    <a:cubicBezTo>
                      <a:pt x="421" y="361"/>
                      <a:pt x="468" y="345"/>
                      <a:pt x="528" y="345"/>
                    </a:cubicBezTo>
                    <a:cubicBezTo>
                      <a:pt x="599" y="345"/>
                      <a:pt x="685" y="367"/>
                      <a:pt x="778" y="407"/>
                    </a:cubicBezTo>
                    <a:cubicBezTo>
                      <a:pt x="747" y="495"/>
                      <a:pt x="722" y="596"/>
                      <a:pt x="704" y="705"/>
                    </a:cubicBezTo>
                    <a:cubicBezTo>
                      <a:pt x="595" y="723"/>
                      <a:pt x="494" y="748"/>
                      <a:pt x="406" y="779"/>
                    </a:cubicBezTo>
                    <a:cubicBezTo>
                      <a:pt x="330" y="599"/>
                      <a:pt x="324" y="458"/>
                      <a:pt x="391" y="392"/>
                    </a:cubicBezTo>
                    <a:close/>
                    <a:moveTo>
                      <a:pt x="850" y="440"/>
                    </a:moveTo>
                    <a:lnTo>
                      <a:pt x="850" y="440"/>
                    </a:lnTo>
                    <a:cubicBezTo>
                      <a:pt x="922" y="476"/>
                      <a:pt x="997" y="521"/>
                      <a:pt x="1074" y="574"/>
                    </a:cubicBezTo>
                    <a:cubicBezTo>
                      <a:pt x="1032" y="606"/>
                      <a:pt x="990" y="641"/>
                      <a:pt x="949" y="677"/>
                    </a:cubicBezTo>
                    <a:cubicBezTo>
                      <a:pt x="893" y="681"/>
                      <a:pt x="839" y="686"/>
                      <a:pt x="787" y="693"/>
                    </a:cubicBezTo>
                    <a:cubicBezTo>
                      <a:pt x="804" y="599"/>
                      <a:pt x="825" y="514"/>
                      <a:pt x="850" y="440"/>
                    </a:cubicBezTo>
                    <a:close/>
                    <a:moveTo>
                      <a:pt x="1142" y="80"/>
                    </a:moveTo>
                    <a:lnTo>
                      <a:pt x="1142" y="80"/>
                    </a:lnTo>
                    <a:cubicBezTo>
                      <a:pt x="1235" y="80"/>
                      <a:pt x="1331" y="184"/>
                      <a:pt x="1405" y="364"/>
                    </a:cubicBezTo>
                    <a:cubicBezTo>
                      <a:pt x="1320" y="406"/>
                      <a:pt x="1231" y="460"/>
                      <a:pt x="1142" y="524"/>
                    </a:cubicBezTo>
                    <a:cubicBezTo>
                      <a:pt x="1052" y="460"/>
                      <a:pt x="963" y="406"/>
                      <a:pt x="878" y="364"/>
                    </a:cubicBezTo>
                    <a:cubicBezTo>
                      <a:pt x="952" y="184"/>
                      <a:pt x="1049" y="80"/>
                      <a:pt x="1142" y="80"/>
                    </a:cubicBezTo>
                    <a:close/>
                    <a:moveTo>
                      <a:pt x="1496" y="693"/>
                    </a:moveTo>
                    <a:lnTo>
                      <a:pt x="1496" y="693"/>
                    </a:lnTo>
                    <a:cubicBezTo>
                      <a:pt x="1444" y="686"/>
                      <a:pt x="1390" y="681"/>
                      <a:pt x="1335" y="677"/>
                    </a:cubicBezTo>
                    <a:cubicBezTo>
                      <a:pt x="1293" y="641"/>
                      <a:pt x="1251" y="606"/>
                      <a:pt x="1210" y="574"/>
                    </a:cubicBezTo>
                    <a:cubicBezTo>
                      <a:pt x="1286" y="521"/>
                      <a:pt x="1361" y="476"/>
                      <a:pt x="1433" y="440"/>
                    </a:cubicBezTo>
                    <a:cubicBezTo>
                      <a:pt x="1458" y="514"/>
                      <a:pt x="1480" y="599"/>
                      <a:pt x="1496" y="693"/>
                    </a:cubicBezTo>
                    <a:close/>
                    <a:moveTo>
                      <a:pt x="1431" y="765"/>
                    </a:moveTo>
                    <a:lnTo>
                      <a:pt x="1431" y="765"/>
                    </a:lnTo>
                    <a:cubicBezTo>
                      <a:pt x="1458" y="768"/>
                      <a:pt x="1484" y="771"/>
                      <a:pt x="1509" y="775"/>
                    </a:cubicBezTo>
                    <a:cubicBezTo>
                      <a:pt x="1513" y="800"/>
                      <a:pt x="1516" y="826"/>
                      <a:pt x="1519" y="853"/>
                    </a:cubicBezTo>
                    <a:cubicBezTo>
                      <a:pt x="1505" y="838"/>
                      <a:pt x="1490" y="823"/>
                      <a:pt x="1476" y="809"/>
                    </a:cubicBezTo>
                    <a:cubicBezTo>
                      <a:pt x="1461" y="794"/>
                      <a:pt x="1446" y="779"/>
                      <a:pt x="1431" y="765"/>
                    </a:cubicBezTo>
                    <a:close/>
                    <a:moveTo>
                      <a:pt x="1081" y="671"/>
                    </a:moveTo>
                    <a:lnTo>
                      <a:pt x="1081" y="671"/>
                    </a:lnTo>
                    <a:cubicBezTo>
                      <a:pt x="1101" y="655"/>
                      <a:pt x="1121" y="639"/>
                      <a:pt x="1142" y="623"/>
                    </a:cubicBezTo>
                    <a:cubicBezTo>
                      <a:pt x="1162" y="639"/>
                      <a:pt x="1182" y="655"/>
                      <a:pt x="1203" y="671"/>
                    </a:cubicBezTo>
                    <a:cubicBezTo>
                      <a:pt x="1182" y="670"/>
                      <a:pt x="1162" y="670"/>
                      <a:pt x="1142" y="670"/>
                    </a:cubicBezTo>
                    <a:cubicBezTo>
                      <a:pt x="1121" y="670"/>
                      <a:pt x="1101" y="670"/>
                      <a:pt x="1081" y="671"/>
                    </a:cubicBezTo>
                    <a:close/>
                    <a:moveTo>
                      <a:pt x="764" y="853"/>
                    </a:moveTo>
                    <a:lnTo>
                      <a:pt x="764" y="853"/>
                    </a:lnTo>
                    <a:cubicBezTo>
                      <a:pt x="767" y="826"/>
                      <a:pt x="770" y="800"/>
                      <a:pt x="774" y="775"/>
                    </a:cubicBezTo>
                    <a:cubicBezTo>
                      <a:pt x="799" y="771"/>
                      <a:pt x="826" y="768"/>
                      <a:pt x="852" y="765"/>
                    </a:cubicBezTo>
                    <a:cubicBezTo>
                      <a:pt x="837" y="779"/>
                      <a:pt x="822" y="794"/>
                      <a:pt x="808" y="809"/>
                    </a:cubicBezTo>
                    <a:cubicBezTo>
                      <a:pt x="793" y="823"/>
                      <a:pt x="779" y="838"/>
                      <a:pt x="764" y="853"/>
                    </a:cubicBezTo>
                    <a:close/>
                    <a:moveTo>
                      <a:pt x="852" y="1520"/>
                    </a:moveTo>
                    <a:lnTo>
                      <a:pt x="852" y="1520"/>
                    </a:lnTo>
                    <a:cubicBezTo>
                      <a:pt x="826" y="1517"/>
                      <a:pt x="799" y="1514"/>
                      <a:pt x="774" y="1510"/>
                    </a:cubicBezTo>
                    <a:cubicBezTo>
                      <a:pt x="770" y="1485"/>
                      <a:pt x="767" y="1459"/>
                      <a:pt x="764" y="1432"/>
                    </a:cubicBezTo>
                    <a:cubicBezTo>
                      <a:pt x="779" y="1447"/>
                      <a:pt x="793" y="1462"/>
                      <a:pt x="808" y="1476"/>
                    </a:cubicBezTo>
                    <a:cubicBezTo>
                      <a:pt x="822" y="1491"/>
                      <a:pt x="837" y="1506"/>
                      <a:pt x="852" y="1520"/>
                    </a:cubicBezTo>
                    <a:close/>
                    <a:moveTo>
                      <a:pt x="1203" y="1614"/>
                    </a:moveTo>
                    <a:lnTo>
                      <a:pt x="1203" y="1614"/>
                    </a:lnTo>
                    <a:cubicBezTo>
                      <a:pt x="1182" y="1630"/>
                      <a:pt x="1162" y="1646"/>
                      <a:pt x="1142" y="1662"/>
                    </a:cubicBezTo>
                    <a:cubicBezTo>
                      <a:pt x="1121" y="1646"/>
                      <a:pt x="1101" y="1630"/>
                      <a:pt x="1081" y="1614"/>
                    </a:cubicBezTo>
                    <a:cubicBezTo>
                      <a:pt x="1101" y="1615"/>
                      <a:pt x="1121" y="1615"/>
                      <a:pt x="1142" y="1615"/>
                    </a:cubicBezTo>
                    <a:cubicBezTo>
                      <a:pt x="1162" y="1615"/>
                      <a:pt x="1182" y="1615"/>
                      <a:pt x="1203" y="1614"/>
                    </a:cubicBezTo>
                    <a:close/>
                    <a:moveTo>
                      <a:pt x="1519" y="1432"/>
                    </a:moveTo>
                    <a:lnTo>
                      <a:pt x="1519" y="1432"/>
                    </a:lnTo>
                    <a:cubicBezTo>
                      <a:pt x="1516" y="1459"/>
                      <a:pt x="1513" y="1485"/>
                      <a:pt x="1509" y="1510"/>
                    </a:cubicBezTo>
                    <a:cubicBezTo>
                      <a:pt x="1484" y="1514"/>
                      <a:pt x="1458" y="1517"/>
                      <a:pt x="1431" y="1520"/>
                    </a:cubicBezTo>
                    <a:cubicBezTo>
                      <a:pt x="1446" y="1506"/>
                      <a:pt x="1461" y="1491"/>
                      <a:pt x="1476" y="1476"/>
                    </a:cubicBezTo>
                    <a:cubicBezTo>
                      <a:pt x="1490" y="1462"/>
                      <a:pt x="1505" y="1447"/>
                      <a:pt x="1519" y="1432"/>
                    </a:cubicBezTo>
                    <a:close/>
                    <a:moveTo>
                      <a:pt x="1419" y="1420"/>
                    </a:moveTo>
                    <a:lnTo>
                      <a:pt x="1419" y="1420"/>
                    </a:lnTo>
                    <a:cubicBezTo>
                      <a:pt x="1381" y="1458"/>
                      <a:pt x="1342" y="1495"/>
                      <a:pt x="1302" y="1530"/>
                    </a:cubicBezTo>
                    <a:cubicBezTo>
                      <a:pt x="1250" y="1533"/>
                      <a:pt x="1197" y="1535"/>
                      <a:pt x="1142" y="1535"/>
                    </a:cubicBezTo>
                    <a:cubicBezTo>
                      <a:pt x="1087" y="1535"/>
                      <a:pt x="1033" y="1533"/>
                      <a:pt x="981" y="1530"/>
                    </a:cubicBezTo>
                    <a:cubicBezTo>
                      <a:pt x="942" y="1495"/>
                      <a:pt x="903" y="1458"/>
                      <a:pt x="864" y="1420"/>
                    </a:cubicBezTo>
                    <a:cubicBezTo>
                      <a:pt x="826" y="1381"/>
                      <a:pt x="789" y="1342"/>
                      <a:pt x="754" y="1303"/>
                    </a:cubicBezTo>
                    <a:cubicBezTo>
                      <a:pt x="751" y="1251"/>
                      <a:pt x="749" y="1198"/>
                      <a:pt x="749" y="1143"/>
                    </a:cubicBezTo>
                    <a:cubicBezTo>
                      <a:pt x="749" y="1087"/>
                      <a:pt x="751" y="1034"/>
                      <a:pt x="754" y="982"/>
                    </a:cubicBezTo>
                    <a:cubicBezTo>
                      <a:pt x="789" y="943"/>
                      <a:pt x="825" y="904"/>
                      <a:pt x="864" y="865"/>
                    </a:cubicBezTo>
                    <a:cubicBezTo>
                      <a:pt x="903" y="827"/>
                      <a:pt x="942" y="790"/>
                      <a:pt x="981" y="755"/>
                    </a:cubicBezTo>
                    <a:cubicBezTo>
                      <a:pt x="1033" y="752"/>
                      <a:pt x="1087" y="750"/>
                      <a:pt x="1142" y="750"/>
                    </a:cubicBezTo>
                    <a:cubicBezTo>
                      <a:pt x="1197" y="750"/>
                      <a:pt x="1250" y="752"/>
                      <a:pt x="1302" y="755"/>
                    </a:cubicBezTo>
                    <a:cubicBezTo>
                      <a:pt x="1342" y="790"/>
                      <a:pt x="1381" y="827"/>
                      <a:pt x="1419" y="865"/>
                    </a:cubicBezTo>
                    <a:cubicBezTo>
                      <a:pt x="1458" y="904"/>
                      <a:pt x="1495" y="943"/>
                      <a:pt x="1529" y="982"/>
                    </a:cubicBezTo>
                    <a:cubicBezTo>
                      <a:pt x="1532" y="1034"/>
                      <a:pt x="1534" y="1087"/>
                      <a:pt x="1534" y="1143"/>
                    </a:cubicBezTo>
                    <a:cubicBezTo>
                      <a:pt x="1534" y="1198"/>
                      <a:pt x="1532" y="1251"/>
                      <a:pt x="1529" y="1303"/>
                    </a:cubicBezTo>
                    <a:cubicBezTo>
                      <a:pt x="1494" y="1342"/>
                      <a:pt x="1457" y="1381"/>
                      <a:pt x="1419" y="1420"/>
                    </a:cubicBezTo>
                    <a:close/>
                    <a:moveTo>
                      <a:pt x="1710" y="1075"/>
                    </a:moveTo>
                    <a:lnTo>
                      <a:pt x="1710" y="1075"/>
                    </a:lnTo>
                    <a:cubicBezTo>
                      <a:pt x="1678" y="1033"/>
                      <a:pt x="1644" y="991"/>
                      <a:pt x="1607" y="950"/>
                    </a:cubicBezTo>
                    <a:cubicBezTo>
                      <a:pt x="1604" y="894"/>
                      <a:pt x="1598" y="840"/>
                      <a:pt x="1591" y="788"/>
                    </a:cubicBezTo>
                    <a:cubicBezTo>
                      <a:pt x="1685" y="804"/>
                      <a:pt x="1770" y="826"/>
                      <a:pt x="1844" y="851"/>
                    </a:cubicBezTo>
                    <a:cubicBezTo>
                      <a:pt x="1808" y="924"/>
                      <a:pt x="1763" y="999"/>
                      <a:pt x="1710" y="1075"/>
                    </a:cubicBezTo>
                    <a:close/>
                    <a:moveTo>
                      <a:pt x="1711" y="1210"/>
                    </a:moveTo>
                    <a:lnTo>
                      <a:pt x="1711" y="1210"/>
                    </a:lnTo>
                    <a:cubicBezTo>
                      <a:pt x="1765" y="1288"/>
                      <a:pt x="1810" y="1363"/>
                      <a:pt x="1845" y="1434"/>
                    </a:cubicBezTo>
                    <a:cubicBezTo>
                      <a:pt x="1770" y="1459"/>
                      <a:pt x="1685" y="1481"/>
                      <a:pt x="1591" y="1497"/>
                    </a:cubicBezTo>
                    <a:cubicBezTo>
                      <a:pt x="1598" y="1445"/>
                      <a:pt x="1604" y="1391"/>
                      <a:pt x="1607" y="1335"/>
                    </a:cubicBezTo>
                    <a:cubicBezTo>
                      <a:pt x="1644" y="1294"/>
                      <a:pt x="1678" y="1252"/>
                      <a:pt x="1711" y="1210"/>
                    </a:cubicBezTo>
                    <a:close/>
                    <a:moveTo>
                      <a:pt x="1613" y="1080"/>
                    </a:moveTo>
                    <a:lnTo>
                      <a:pt x="1613" y="1080"/>
                    </a:lnTo>
                    <a:cubicBezTo>
                      <a:pt x="1630" y="1101"/>
                      <a:pt x="1646" y="1122"/>
                      <a:pt x="1661" y="1142"/>
                    </a:cubicBezTo>
                    <a:cubicBezTo>
                      <a:pt x="1646" y="1163"/>
                      <a:pt x="1630" y="1183"/>
                      <a:pt x="1613" y="1204"/>
                    </a:cubicBezTo>
                    <a:cubicBezTo>
                      <a:pt x="1614" y="1184"/>
                      <a:pt x="1614" y="1163"/>
                      <a:pt x="1614" y="1143"/>
                    </a:cubicBezTo>
                    <a:cubicBezTo>
                      <a:pt x="1614" y="1122"/>
                      <a:pt x="1614" y="1101"/>
                      <a:pt x="1613" y="1080"/>
                    </a:cubicBezTo>
                    <a:close/>
                    <a:moveTo>
                      <a:pt x="1756" y="345"/>
                    </a:moveTo>
                    <a:lnTo>
                      <a:pt x="1756" y="345"/>
                    </a:lnTo>
                    <a:cubicBezTo>
                      <a:pt x="1816" y="345"/>
                      <a:pt x="1862" y="361"/>
                      <a:pt x="1893" y="392"/>
                    </a:cubicBezTo>
                    <a:cubicBezTo>
                      <a:pt x="1959" y="458"/>
                      <a:pt x="1953" y="599"/>
                      <a:pt x="1878" y="779"/>
                    </a:cubicBezTo>
                    <a:cubicBezTo>
                      <a:pt x="1789" y="748"/>
                      <a:pt x="1689" y="723"/>
                      <a:pt x="1579" y="705"/>
                    </a:cubicBezTo>
                    <a:cubicBezTo>
                      <a:pt x="1561" y="596"/>
                      <a:pt x="1536" y="495"/>
                      <a:pt x="1505" y="407"/>
                    </a:cubicBezTo>
                    <a:cubicBezTo>
                      <a:pt x="1599" y="367"/>
                      <a:pt x="1684" y="345"/>
                      <a:pt x="1756" y="345"/>
                    </a:cubicBezTo>
                    <a:close/>
                    <a:moveTo>
                      <a:pt x="1952" y="807"/>
                    </a:moveTo>
                    <a:lnTo>
                      <a:pt x="1952" y="807"/>
                    </a:lnTo>
                    <a:cubicBezTo>
                      <a:pt x="2042" y="594"/>
                      <a:pt x="2041" y="427"/>
                      <a:pt x="1949" y="335"/>
                    </a:cubicBezTo>
                    <a:cubicBezTo>
                      <a:pt x="1903" y="289"/>
                      <a:pt x="1838" y="265"/>
                      <a:pt x="1756" y="265"/>
                    </a:cubicBezTo>
                    <a:cubicBezTo>
                      <a:pt x="1675" y="265"/>
                      <a:pt x="1580" y="289"/>
                      <a:pt x="1477" y="332"/>
                    </a:cubicBezTo>
                    <a:cubicBezTo>
                      <a:pt x="1392" y="126"/>
                      <a:pt x="1274" y="0"/>
                      <a:pt x="1142" y="0"/>
                    </a:cubicBezTo>
                    <a:cubicBezTo>
                      <a:pt x="1009" y="0"/>
                      <a:pt x="891" y="126"/>
                      <a:pt x="806" y="332"/>
                    </a:cubicBezTo>
                    <a:cubicBezTo>
                      <a:pt x="704" y="289"/>
                      <a:pt x="609" y="265"/>
                      <a:pt x="528" y="265"/>
                    </a:cubicBezTo>
                    <a:cubicBezTo>
                      <a:pt x="446" y="265"/>
                      <a:pt x="380" y="289"/>
                      <a:pt x="334" y="335"/>
                    </a:cubicBezTo>
                    <a:cubicBezTo>
                      <a:pt x="242" y="427"/>
                      <a:pt x="242" y="594"/>
                      <a:pt x="331" y="807"/>
                    </a:cubicBezTo>
                    <a:cubicBezTo>
                      <a:pt x="125" y="892"/>
                      <a:pt x="0" y="1010"/>
                      <a:pt x="0" y="1143"/>
                    </a:cubicBezTo>
                    <a:cubicBezTo>
                      <a:pt x="0" y="1275"/>
                      <a:pt x="125" y="1393"/>
                      <a:pt x="331" y="1478"/>
                    </a:cubicBezTo>
                    <a:cubicBezTo>
                      <a:pt x="246" y="1684"/>
                      <a:pt x="240" y="1856"/>
                      <a:pt x="334" y="1950"/>
                    </a:cubicBezTo>
                    <a:cubicBezTo>
                      <a:pt x="380" y="1996"/>
                      <a:pt x="446" y="2020"/>
                      <a:pt x="528" y="2020"/>
                    </a:cubicBezTo>
                    <a:cubicBezTo>
                      <a:pt x="609" y="2020"/>
                      <a:pt x="704" y="1996"/>
                      <a:pt x="806" y="1953"/>
                    </a:cubicBezTo>
                    <a:cubicBezTo>
                      <a:pt x="891" y="2159"/>
                      <a:pt x="1009" y="2284"/>
                      <a:pt x="1142" y="2284"/>
                    </a:cubicBezTo>
                    <a:cubicBezTo>
                      <a:pt x="1274" y="2284"/>
                      <a:pt x="1392" y="2159"/>
                      <a:pt x="1477" y="1953"/>
                    </a:cubicBezTo>
                    <a:cubicBezTo>
                      <a:pt x="1580" y="1996"/>
                      <a:pt x="1675" y="2020"/>
                      <a:pt x="1756" y="2020"/>
                    </a:cubicBezTo>
                    <a:cubicBezTo>
                      <a:pt x="1838" y="2020"/>
                      <a:pt x="1903" y="1996"/>
                      <a:pt x="1949" y="1950"/>
                    </a:cubicBezTo>
                    <a:cubicBezTo>
                      <a:pt x="2043" y="1856"/>
                      <a:pt x="2038" y="1684"/>
                      <a:pt x="1952" y="1478"/>
                    </a:cubicBezTo>
                    <a:cubicBezTo>
                      <a:pt x="2158" y="1393"/>
                      <a:pt x="2284" y="1275"/>
                      <a:pt x="2284" y="1143"/>
                    </a:cubicBezTo>
                    <a:cubicBezTo>
                      <a:pt x="2284" y="1010"/>
                      <a:pt x="2158" y="892"/>
                      <a:pt x="1952" y="807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20"/>
              <p:cNvSpPr>
                <a:spLocks/>
              </p:cNvSpPr>
              <p:nvPr/>
            </p:nvSpPr>
            <p:spPr bwMode="auto">
              <a:xfrm>
                <a:off x="7021513" y="5929313"/>
                <a:ext cx="177800" cy="177800"/>
              </a:xfrm>
              <a:custGeom>
                <a:avLst/>
                <a:gdLst>
                  <a:gd name="T0" fmla="*/ 120 w 240"/>
                  <a:gd name="T1" fmla="*/ 0 h 240"/>
                  <a:gd name="T2" fmla="*/ 120 w 240"/>
                  <a:gd name="T3" fmla="*/ 0 h 240"/>
                  <a:gd name="T4" fmla="*/ 0 w 240"/>
                  <a:gd name="T5" fmla="*/ 120 h 240"/>
                  <a:gd name="T6" fmla="*/ 120 w 240"/>
                  <a:gd name="T7" fmla="*/ 240 h 240"/>
                  <a:gd name="T8" fmla="*/ 240 w 240"/>
                  <a:gd name="T9" fmla="*/ 120 h 240"/>
                  <a:gd name="T10" fmla="*/ 120 w 240"/>
                  <a:gd name="T1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0" h="240">
                    <a:moveTo>
                      <a:pt x="120" y="0"/>
                    </a:moveTo>
                    <a:lnTo>
                      <a:pt x="120" y="0"/>
                    </a:lnTo>
                    <a:cubicBezTo>
                      <a:pt x="53" y="0"/>
                      <a:pt x="0" y="53"/>
                      <a:pt x="0" y="120"/>
                    </a:cubicBezTo>
                    <a:cubicBezTo>
                      <a:pt x="0" y="186"/>
                      <a:pt x="53" y="240"/>
                      <a:pt x="120" y="240"/>
                    </a:cubicBezTo>
                    <a:cubicBezTo>
                      <a:pt x="186" y="240"/>
                      <a:pt x="240" y="186"/>
                      <a:pt x="240" y="120"/>
                    </a:cubicBezTo>
                    <a:cubicBezTo>
                      <a:pt x="240" y="53"/>
                      <a:pt x="186" y="0"/>
                      <a:pt x="120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35" name="Freeform 19"/>
            <p:cNvSpPr>
              <a:spLocks noEditPoints="1"/>
            </p:cNvSpPr>
            <p:nvPr userDrawn="1"/>
          </p:nvSpPr>
          <p:spPr bwMode="auto">
            <a:xfrm rot="21418795">
              <a:off x="11264443" y="4898673"/>
              <a:ext cx="1209819" cy="253100"/>
            </a:xfrm>
            <a:custGeom>
              <a:avLst/>
              <a:gdLst>
                <a:gd name="T0" fmla="*/ 2347 w 2387"/>
                <a:gd name="T1" fmla="*/ 458 h 498"/>
                <a:gd name="T2" fmla="*/ 40 w 2387"/>
                <a:gd name="T3" fmla="*/ 40 h 498"/>
                <a:gd name="T4" fmla="*/ 177 w 2387"/>
                <a:gd name="T5" fmla="*/ 298 h 498"/>
                <a:gd name="T6" fmla="*/ 217 w 2387"/>
                <a:gd name="T7" fmla="*/ 40 h 498"/>
                <a:gd name="T8" fmla="*/ 277 w 2387"/>
                <a:gd name="T9" fmla="*/ 159 h 498"/>
                <a:gd name="T10" fmla="*/ 317 w 2387"/>
                <a:gd name="T11" fmla="*/ 40 h 498"/>
                <a:gd name="T12" fmla="*/ 377 w 2387"/>
                <a:gd name="T13" fmla="*/ 159 h 498"/>
                <a:gd name="T14" fmla="*/ 417 w 2387"/>
                <a:gd name="T15" fmla="*/ 40 h 498"/>
                <a:gd name="T16" fmla="*/ 477 w 2387"/>
                <a:gd name="T17" fmla="*/ 159 h 498"/>
                <a:gd name="T18" fmla="*/ 517 w 2387"/>
                <a:gd name="T19" fmla="*/ 40 h 498"/>
                <a:gd name="T20" fmla="*/ 577 w 2387"/>
                <a:gd name="T21" fmla="*/ 159 h 498"/>
                <a:gd name="T22" fmla="*/ 617 w 2387"/>
                <a:gd name="T23" fmla="*/ 40 h 498"/>
                <a:gd name="T24" fmla="*/ 674 w 2387"/>
                <a:gd name="T25" fmla="*/ 298 h 498"/>
                <a:gd name="T26" fmla="*/ 714 w 2387"/>
                <a:gd name="T27" fmla="*/ 40 h 498"/>
                <a:gd name="T28" fmla="*/ 774 w 2387"/>
                <a:gd name="T29" fmla="*/ 159 h 498"/>
                <a:gd name="T30" fmla="*/ 814 w 2387"/>
                <a:gd name="T31" fmla="*/ 40 h 498"/>
                <a:gd name="T32" fmla="*/ 874 w 2387"/>
                <a:gd name="T33" fmla="*/ 159 h 498"/>
                <a:gd name="T34" fmla="*/ 914 w 2387"/>
                <a:gd name="T35" fmla="*/ 40 h 498"/>
                <a:gd name="T36" fmla="*/ 974 w 2387"/>
                <a:gd name="T37" fmla="*/ 159 h 498"/>
                <a:gd name="T38" fmla="*/ 1014 w 2387"/>
                <a:gd name="T39" fmla="*/ 40 h 498"/>
                <a:gd name="T40" fmla="*/ 1074 w 2387"/>
                <a:gd name="T41" fmla="*/ 159 h 498"/>
                <a:gd name="T42" fmla="*/ 1114 w 2387"/>
                <a:gd name="T43" fmla="*/ 40 h 498"/>
                <a:gd name="T44" fmla="*/ 1187 w 2387"/>
                <a:gd name="T45" fmla="*/ 298 h 498"/>
                <a:gd name="T46" fmla="*/ 1227 w 2387"/>
                <a:gd name="T47" fmla="*/ 40 h 498"/>
                <a:gd name="T48" fmla="*/ 1287 w 2387"/>
                <a:gd name="T49" fmla="*/ 159 h 498"/>
                <a:gd name="T50" fmla="*/ 1327 w 2387"/>
                <a:gd name="T51" fmla="*/ 40 h 498"/>
                <a:gd name="T52" fmla="*/ 1387 w 2387"/>
                <a:gd name="T53" fmla="*/ 159 h 498"/>
                <a:gd name="T54" fmla="*/ 1427 w 2387"/>
                <a:gd name="T55" fmla="*/ 40 h 498"/>
                <a:gd name="T56" fmla="*/ 1487 w 2387"/>
                <a:gd name="T57" fmla="*/ 159 h 498"/>
                <a:gd name="T58" fmla="*/ 1527 w 2387"/>
                <a:gd name="T59" fmla="*/ 40 h 498"/>
                <a:gd name="T60" fmla="*/ 1587 w 2387"/>
                <a:gd name="T61" fmla="*/ 159 h 498"/>
                <a:gd name="T62" fmla="*/ 1627 w 2387"/>
                <a:gd name="T63" fmla="*/ 40 h 498"/>
                <a:gd name="T64" fmla="*/ 1684 w 2387"/>
                <a:gd name="T65" fmla="*/ 298 h 498"/>
                <a:gd name="T66" fmla="*/ 1724 w 2387"/>
                <a:gd name="T67" fmla="*/ 40 h 498"/>
                <a:gd name="T68" fmla="*/ 1784 w 2387"/>
                <a:gd name="T69" fmla="*/ 159 h 498"/>
                <a:gd name="T70" fmla="*/ 1824 w 2387"/>
                <a:gd name="T71" fmla="*/ 40 h 498"/>
                <a:gd name="T72" fmla="*/ 1884 w 2387"/>
                <a:gd name="T73" fmla="*/ 159 h 498"/>
                <a:gd name="T74" fmla="*/ 1924 w 2387"/>
                <a:gd name="T75" fmla="*/ 40 h 498"/>
                <a:gd name="T76" fmla="*/ 1984 w 2387"/>
                <a:gd name="T77" fmla="*/ 159 h 498"/>
                <a:gd name="T78" fmla="*/ 2024 w 2387"/>
                <a:gd name="T79" fmla="*/ 40 h 498"/>
                <a:gd name="T80" fmla="*/ 2084 w 2387"/>
                <a:gd name="T81" fmla="*/ 159 h 498"/>
                <a:gd name="T82" fmla="*/ 2124 w 2387"/>
                <a:gd name="T83" fmla="*/ 40 h 498"/>
                <a:gd name="T84" fmla="*/ 2170 w 2387"/>
                <a:gd name="T85" fmla="*/ 298 h 498"/>
                <a:gd name="T86" fmla="*/ 2210 w 2387"/>
                <a:gd name="T87" fmla="*/ 40 h 498"/>
                <a:gd name="T88" fmla="*/ 2347 w 2387"/>
                <a:gd name="T89" fmla="*/ 458 h 498"/>
                <a:gd name="T90" fmla="*/ 0 w 2387"/>
                <a:gd name="T91" fmla="*/ 498 h 498"/>
                <a:gd name="T92" fmla="*/ 2387 w 2387"/>
                <a:gd name="T93" fmla="*/ 0 h 498"/>
                <a:gd name="T94" fmla="*/ 0 w 2387"/>
                <a:gd name="T95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87" h="498">
                  <a:moveTo>
                    <a:pt x="2347" y="458"/>
                  </a:moveTo>
                  <a:lnTo>
                    <a:pt x="2347" y="458"/>
                  </a:lnTo>
                  <a:lnTo>
                    <a:pt x="40" y="458"/>
                  </a:lnTo>
                  <a:lnTo>
                    <a:pt x="40" y="40"/>
                  </a:lnTo>
                  <a:lnTo>
                    <a:pt x="177" y="40"/>
                  </a:lnTo>
                  <a:lnTo>
                    <a:pt x="177" y="298"/>
                  </a:lnTo>
                  <a:lnTo>
                    <a:pt x="217" y="298"/>
                  </a:lnTo>
                  <a:lnTo>
                    <a:pt x="217" y="40"/>
                  </a:lnTo>
                  <a:lnTo>
                    <a:pt x="277" y="40"/>
                  </a:lnTo>
                  <a:lnTo>
                    <a:pt x="277" y="159"/>
                  </a:lnTo>
                  <a:lnTo>
                    <a:pt x="317" y="159"/>
                  </a:lnTo>
                  <a:lnTo>
                    <a:pt x="317" y="40"/>
                  </a:lnTo>
                  <a:lnTo>
                    <a:pt x="377" y="40"/>
                  </a:lnTo>
                  <a:lnTo>
                    <a:pt x="377" y="159"/>
                  </a:lnTo>
                  <a:lnTo>
                    <a:pt x="417" y="159"/>
                  </a:lnTo>
                  <a:lnTo>
                    <a:pt x="417" y="40"/>
                  </a:lnTo>
                  <a:lnTo>
                    <a:pt x="477" y="40"/>
                  </a:lnTo>
                  <a:lnTo>
                    <a:pt x="477" y="159"/>
                  </a:lnTo>
                  <a:lnTo>
                    <a:pt x="517" y="159"/>
                  </a:lnTo>
                  <a:lnTo>
                    <a:pt x="517" y="40"/>
                  </a:lnTo>
                  <a:lnTo>
                    <a:pt x="577" y="40"/>
                  </a:lnTo>
                  <a:lnTo>
                    <a:pt x="577" y="159"/>
                  </a:lnTo>
                  <a:lnTo>
                    <a:pt x="617" y="159"/>
                  </a:lnTo>
                  <a:lnTo>
                    <a:pt x="617" y="40"/>
                  </a:lnTo>
                  <a:lnTo>
                    <a:pt x="674" y="40"/>
                  </a:lnTo>
                  <a:lnTo>
                    <a:pt x="674" y="298"/>
                  </a:lnTo>
                  <a:lnTo>
                    <a:pt x="714" y="298"/>
                  </a:lnTo>
                  <a:lnTo>
                    <a:pt x="714" y="40"/>
                  </a:lnTo>
                  <a:lnTo>
                    <a:pt x="774" y="40"/>
                  </a:lnTo>
                  <a:lnTo>
                    <a:pt x="774" y="159"/>
                  </a:lnTo>
                  <a:lnTo>
                    <a:pt x="814" y="159"/>
                  </a:lnTo>
                  <a:lnTo>
                    <a:pt x="814" y="40"/>
                  </a:lnTo>
                  <a:lnTo>
                    <a:pt x="874" y="40"/>
                  </a:lnTo>
                  <a:lnTo>
                    <a:pt x="874" y="159"/>
                  </a:lnTo>
                  <a:lnTo>
                    <a:pt x="914" y="159"/>
                  </a:lnTo>
                  <a:lnTo>
                    <a:pt x="914" y="40"/>
                  </a:lnTo>
                  <a:lnTo>
                    <a:pt x="974" y="40"/>
                  </a:lnTo>
                  <a:lnTo>
                    <a:pt x="974" y="159"/>
                  </a:lnTo>
                  <a:lnTo>
                    <a:pt x="1014" y="159"/>
                  </a:lnTo>
                  <a:lnTo>
                    <a:pt x="1014" y="40"/>
                  </a:lnTo>
                  <a:lnTo>
                    <a:pt x="1074" y="40"/>
                  </a:lnTo>
                  <a:lnTo>
                    <a:pt x="1074" y="159"/>
                  </a:lnTo>
                  <a:lnTo>
                    <a:pt x="1114" y="159"/>
                  </a:lnTo>
                  <a:lnTo>
                    <a:pt x="1114" y="40"/>
                  </a:lnTo>
                  <a:lnTo>
                    <a:pt x="1187" y="40"/>
                  </a:lnTo>
                  <a:lnTo>
                    <a:pt x="1187" y="298"/>
                  </a:lnTo>
                  <a:lnTo>
                    <a:pt x="1227" y="298"/>
                  </a:lnTo>
                  <a:lnTo>
                    <a:pt x="1227" y="40"/>
                  </a:lnTo>
                  <a:lnTo>
                    <a:pt x="1287" y="40"/>
                  </a:lnTo>
                  <a:lnTo>
                    <a:pt x="1287" y="159"/>
                  </a:lnTo>
                  <a:lnTo>
                    <a:pt x="1327" y="159"/>
                  </a:lnTo>
                  <a:lnTo>
                    <a:pt x="1327" y="40"/>
                  </a:lnTo>
                  <a:lnTo>
                    <a:pt x="1387" y="40"/>
                  </a:lnTo>
                  <a:lnTo>
                    <a:pt x="1387" y="159"/>
                  </a:lnTo>
                  <a:lnTo>
                    <a:pt x="1427" y="159"/>
                  </a:lnTo>
                  <a:lnTo>
                    <a:pt x="1427" y="40"/>
                  </a:lnTo>
                  <a:lnTo>
                    <a:pt x="1487" y="40"/>
                  </a:lnTo>
                  <a:lnTo>
                    <a:pt x="1487" y="159"/>
                  </a:lnTo>
                  <a:lnTo>
                    <a:pt x="1527" y="159"/>
                  </a:lnTo>
                  <a:lnTo>
                    <a:pt x="1527" y="40"/>
                  </a:lnTo>
                  <a:lnTo>
                    <a:pt x="1587" y="40"/>
                  </a:lnTo>
                  <a:lnTo>
                    <a:pt x="1587" y="159"/>
                  </a:lnTo>
                  <a:lnTo>
                    <a:pt x="1627" y="159"/>
                  </a:lnTo>
                  <a:lnTo>
                    <a:pt x="1627" y="40"/>
                  </a:lnTo>
                  <a:lnTo>
                    <a:pt x="1684" y="40"/>
                  </a:lnTo>
                  <a:lnTo>
                    <a:pt x="1684" y="298"/>
                  </a:lnTo>
                  <a:lnTo>
                    <a:pt x="1724" y="298"/>
                  </a:lnTo>
                  <a:lnTo>
                    <a:pt x="1724" y="40"/>
                  </a:lnTo>
                  <a:lnTo>
                    <a:pt x="1784" y="40"/>
                  </a:lnTo>
                  <a:lnTo>
                    <a:pt x="1784" y="159"/>
                  </a:lnTo>
                  <a:lnTo>
                    <a:pt x="1824" y="159"/>
                  </a:lnTo>
                  <a:lnTo>
                    <a:pt x="1824" y="40"/>
                  </a:lnTo>
                  <a:lnTo>
                    <a:pt x="1884" y="40"/>
                  </a:lnTo>
                  <a:lnTo>
                    <a:pt x="1884" y="159"/>
                  </a:lnTo>
                  <a:lnTo>
                    <a:pt x="1924" y="159"/>
                  </a:lnTo>
                  <a:lnTo>
                    <a:pt x="1924" y="40"/>
                  </a:lnTo>
                  <a:lnTo>
                    <a:pt x="1984" y="40"/>
                  </a:lnTo>
                  <a:lnTo>
                    <a:pt x="1984" y="159"/>
                  </a:lnTo>
                  <a:lnTo>
                    <a:pt x="2024" y="159"/>
                  </a:lnTo>
                  <a:lnTo>
                    <a:pt x="2024" y="40"/>
                  </a:lnTo>
                  <a:lnTo>
                    <a:pt x="2084" y="40"/>
                  </a:lnTo>
                  <a:lnTo>
                    <a:pt x="2084" y="159"/>
                  </a:lnTo>
                  <a:lnTo>
                    <a:pt x="2124" y="159"/>
                  </a:lnTo>
                  <a:lnTo>
                    <a:pt x="2124" y="40"/>
                  </a:lnTo>
                  <a:lnTo>
                    <a:pt x="2170" y="40"/>
                  </a:lnTo>
                  <a:lnTo>
                    <a:pt x="2170" y="298"/>
                  </a:lnTo>
                  <a:lnTo>
                    <a:pt x="2210" y="298"/>
                  </a:lnTo>
                  <a:lnTo>
                    <a:pt x="2210" y="40"/>
                  </a:lnTo>
                  <a:lnTo>
                    <a:pt x="2347" y="40"/>
                  </a:lnTo>
                  <a:lnTo>
                    <a:pt x="2347" y="458"/>
                  </a:lnTo>
                  <a:close/>
                  <a:moveTo>
                    <a:pt x="0" y="498"/>
                  </a:moveTo>
                  <a:lnTo>
                    <a:pt x="0" y="498"/>
                  </a:lnTo>
                  <a:lnTo>
                    <a:pt x="2387" y="498"/>
                  </a:lnTo>
                  <a:lnTo>
                    <a:pt x="2387" y="0"/>
                  </a:lnTo>
                  <a:lnTo>
                    <a:pt x="0" y="0"/>
                  </a:lnTo>
                  <a:lnTo>
                    <a:pt x="0" y="49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1281294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238" name="Freeform 7"/>
          <p:cNvSpPr>
            <a:spLocks noEditPoints="1"/>
          </p:cNvSpPr>
          <p:nvPr userDrawn="1"/>
        </p:nvSpPr>
        <p:spPr bwMode="auto">
          <a:xfrm>
            <a:off x="280410" y="331276"/>
            <a:ext cx="826852" cy="602955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9" name="矩形 238"/>
          <p:cNvSpPr/>
          <p:nvPr userDrawn="1"/>
        </p:nvSpPr>
        <p:spPr>
          <a:xfrm>
            <a:off x="1058" y="3590559"/>
            <a:ext cx="12190942" cy="32674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33938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1" r:id="rId2"/>
    <p:sldLayoutId id="2147483680" r:id="rId3"/>
    <p:sldLayoutId id="2147483683" r:id="rId4"/>
    <p:sldLayoutId id="2147483682" r:id="rId5"/>
    <p:sldLayoutId id="2147483685" r:id="rId6"/>
    <p:sldLayoutId id="2147483684" r:id="rId7"/>
    <p:sldLayoutId id="2147483662" r:id="rId8"/>
    <p:sldLayoutId id="214748366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85265" y="2683298"/>
            <a:ext cx="7021474" cy="110799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6600" b="1" dirty="0" smtClean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Microsoft YaHei" charset="0"/>
                <a:ea typeface="Microsoft YaHei" charset="0"/>
                <a:cs typeface="Microsoft YaHei" charset="0"/>
              </a:rPr>
              <a:t>VIM</a:t>
            </a:r>
            <a:r>
              <a:rPr kumimoji="1" lang="zh-CN" altLang="en-US" sz="6600" b="1" dirty="0" smtClean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Microsoft YaHei" charset="0"/>
                <a:ea typeface="Microsoft YaHei" charset="0"/>
                <a:cs typeface="Microsoft YaHei" charset="0"/>
              </a:rPr>
              <a:t>的安装与配置</a:t>
            </a:r>
            <a:endParaRPr kumimoji="1" lang="zh-CN" altLang="en-US" sz="6600" b="1" dirty="0">
              <a:gradFill>
                <a:gsLst>
                  <a:gs pos="32000">
                    <a:schemeClr val="accent2"/>
                  </a:gs>
                  <a:gs pos="0">
                    <a:schemeClr val="accent2">
                      <a:lumMod val="75000"/>
                    </a:schemeClr>
                  </a:gs>
                  <a:gs pos="69000">
                    <a:schemeClr val="accent3"/>
                  </a:gs>
                  <a:gs pos="97000">
                    <a:schemeClr val="accent4"/>
                  </a:gs>
                </a:gsLst>
                <a:path path="circle">
                  <a:fillToRect t="100000" r="100000"/>
                </a:path>
              </a:gra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12" name="组 11"/>
          <p:cNvGrpSpPr/>
          <p:nvPr/>
        </p:nvGrpSpPr>
        <p:grpSpPr>
          <a:xfrm>
            <a:off x="5555557" y="521350"/>
            <a:ext cx="1080886" cy="1080884"/>
            <a:chOff x="5431425" y="497164"/>
            <a:chExt cx="1482332" cy="1482330"/>
          </a:xfrm>
        </p:grpSpPr>
        <p:sp>
          <p:nvSpPr>
            <p:cNvPr id="2" name="Freeform 7"/>
            <p:cNvSpPr>
              <a:spLocks noEditPoints="1"/>
            </p:cNvSpPr>
            <p:nvPr/>
          </p:nvSpPr>
          <p:spPr bwMode="auto">
            <a:xfrm>
              <a:off x="5751305" y="941168"/>
              <a:ext cx="842572" cy="614420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5431425" y="497164"/>
              <a:ext cx="1482332" cy="148233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02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5590419" y="3331281"/>
            <a:ext cx="4200352" cy="1862048"/>
            <a:chOff x="6750146" y="2193857"/>
            <a:chExt cx="4200352" cy="1862048"/>
          </a:xfrm>
        </p:grpSpPr>
        <p:sp>
          <p:nvSpPr>
            <p:cNvPr id="3" name="文本框 2"/>
            <p:cNvSpPr txBox="1"/>
            <p:nvPr/>
          </p:nvSpPr>
          <p:spPr>
            <a:xfrm>
              <a:off x="6750146" y="2193857"/>
              <a:ext cx="2237915" cy="1862048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>
                <a:defRPr sz="3200" b="1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微软雅黑"/>
                  <a:ea typeface="微软雅黑"/>
                  <a:cs typeface="微软雅黑"/>
                </a:defRPr>
              </a:lvl1pPr>
            </a:lstStyle>
            <a:p>
              <a:r>
                <a:rPr lang="en-US" altLang="zh-CN" sz="11500" dirty="0" smtClean="0">
                  <a:solidFill>
                    <a:schemeClr val="bg1"/>
                  </a:solidFill>
                </a:rPr>
                <a:t>03</a:t>
              </a:r>
              <a:endParaRPr lang="zh-CN" altLang="en-US" sz="11500" dirty="0">
                <a:solidFill>
                  <a:schemeClr val="bg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75829" y="2832493"/>
              <a:ext cx="2274669" cy="5847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en-US" altLang="zh-CN" sz="3200" b="1" dirty="0" err="1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ctags</a:t>
              </a:r>
              <a:r>
                <a:rPr lang="zh-CN" altLang="en-US" sz="32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安装</a:t>
              </a:r>
              <a:endParaRPr kumimoji="1" lang="zh-CN" altLang="en-US" sz="2400" dirty="0">
                <a:solidFill>
                  <a:schemeClr val="bg1"/>
                </a:solidFill>
                <a:latin typeface="Calibri"/>
                <a:ea typeface="宋体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388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r>
              <a:rPr kumimoji="1" lang="zh-CN" altLang="en-US" dirty="0" smtClean="0"/>
              <a:t> </a:t>
            </a:r>
            <a:r>
              <a:rPr kumimoji="1" lang="en-US" altLang="zh-CN" dirty="0" err="1"/>
              <a:t>ctags</a:t>
            </a:r>
            <a:r>
              <a:rPr kumimoji="1" lang="zh-CN" altLang="en-US" dirty="0"/>
              <a:t>安装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438" y="2505075"/>
            <a:ext cx="5151437" cy="110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-606669" y="-20222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4350" y="1486257"/>
            <a:ext cx="1163955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ctags</a:t>
            </a:r>
            <a:r>
              <a:rPr lang="zh-CN" altLang="en-US" dirty="0"/>
              <a:t>可以建立源码树的索引，使程序员在编程时能迅速定位函数、变量、宏定义等位置去查看原形</a:t>
            </a:r>
            <a:br>
              <a:rPr lang="zh-CN" altLang="en-US" dirty="0"/>
            </a:br>
            <a:r>
              <a:rPr lang="zh-CN" altLang="en-US" dirty="0"/>
              <a:t>以下是在</a:t>
            </a:r>
            <a:r>
              <a:rPr lang="en-US" altLang="zh-CN" dirty="0" err="1"/>
              <a:t>ubuntu</a:t>
            </a:r>
            <a:r>
              <a:rPr lang="zh-CN" altLang="en-US" dirty="0"/>
              <a:t>下</a:t>
            </a:r>
            <a:r>
              <a:rPr lang="en-US" altLang="zh-CN" dirty="0" err="1"/>
              <a:t>ctags</a:t>
            </a:r>
            <a:r>
              <a:rPr lang="zh-CN" altLang="en-US" dirty="0"/>
              <a:t>的下载安装和配置过程：</a:t>
            </a:r>
            <a:br>
              <a:rPr lang="zh-CN" altLang="en-US" dirty="0"/>
            </a:br>
            <a:r>
              <a:rPr lang="zh-CN" altLang="en-US" dirty="0"/>
              <a:t>下载并安装</a:t>
            </a:r>
            <a:r>
              <a:rPr lang="en-US" altLang="zh-CN" dirty="0" err="1"/>
              <a:t>ctags</a:t>
            </a:r>
            <a:r>
              <a:rPr lang="zh-CN" altLang="en-US" dirty="0"/>
              <a:t>，终端输入命令</a:t>
            </a:r>
            <a:br>
              <a:rPr lang="zh-CN" altLang="en-US" dirty="0"/>
            </a:br>
            <a:endParaRPr lang="en-US" altLang="zh-CN" dirty="0" smtClean="0"/>
          </a:p>
          <a:p>
            <a:endParaRPr lang="zh-CN" altLang="en-US" dirty="0"/>
          </a:p>
          <a:p>
            <a:r>
              <a:rPr lang="zh-CN" altLang="en-US" dirty="0" smtClean="0"/>
              <a:t>代码</a:t>
            </a:r>
            <a:r>
              <a:rPr lang="zh-CN" altLang="en-US" dirty="0"/>
              <a:t>如下</a:t>
            </a:r>
            <a:r>
              <a:rPr lang="en-US" altLang="zh-CN" dirty="0"/>
              <a:t>:</a:t>
            </a:r>
          </a:p>
          <a:p>
            <a:r>
              <a:rPr lang="en-US" altLang="zh-CN" dirty="0" err="1"/>
              <a:t>sudo</a:t>
            </a:r>
            <a:r>
              <a:rPr lang="en-US" altLang="zh-CN" dirty="0"/>
              <a:t> apt-get install </a:t>
            </a:r>
            <a:r>
              <a:rPr lang="en-US" altLang="zh-CN" dirty="0" err="1"/>
              <a:t>ctags</a:t>
            </a:r>
            <a:endParaRPr lang="en-US" altLang="zh-CN" dirty="0"/>
          </a:p>
          <a:p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建立源码索引，比如我经常需要查阅</a:t>
            </a:r>
            <a:r>
              <a:rPr lang="en-US" altLang="zh-CN" dirty="0"/>
              <a:t>Linux</a:t>
            </a:r>
            <a:r>
              <a:rPr lang="zh-CN" altLang="en-US" dirty="0"/>
              <a:t>的内核代码，而这些代码放</a:t>
            </a:r>
            <a:r>
              <a:rPr lang="zh-CN" altLang="en-US" dirty="0" smtClean="0"/>
              <a:t>在</a:t>
            </a:r>
            <a:r>
              <a:rPr lang="en-US" altLang="zh-CN" dirty="0" smtClean="0"/>
              <a:t>/</a:t>
            </a:r>
            <a:r>
              <a:rPr lang="en-US" altLang="zh-CN" dirty="0"/>
              <a:t>home/hjw951/arm/linux-2.6.12</a:t>
            </a:r>
            <a:r>
              <a:rPr lang="zh-CN" altLang="en-US" dirty="0" smtClean="0"/>
              <a:t>目录</a:t>
            </a:r>
            <a:r>
              <a:rPr lang="zh-CN" altLang="en-US" dirty="0"/>
              <a:t>下</a:t>
            </a:r>
          </a:p>
          <a:p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/>
              <a:t>那么在终端进入到该目录后，输入命令</a:t>
            </a:r>
            <a:r>
              <a:rPr lang="en-US" altLang="zh-CN" dirty="0" err="1"/>
              <a:t>ctags</a:t>
            </a:r>
            <a:r>
              <a:rPr lang="en-US" altLang="zh-CN" dirty="0"/>
              <a:t> -R *</a:t>
            </a:r>
            <a:r>
              <a:rPr lang="zh-CN" altLang="en-US" dirty="0"/>
              <a:t>，你会发现多了一个</a:t>
            </a:r>
            <a:r>
              <a:rPr lang="en-US" altLang="zh-CN" dirty="0"/>
              <a:t>tags</a:t>
            </a:r>
            <a:r>
              <a:rPr lang="zh-CN" altLang="en-US" dirty="0"/>
              <a:t>文件，这个就是索引文件</a:t>
            </a:r>
            <a:br>
              <a:rPr lang="zh-CN" altLang="en-US" dirty="0"/>
            </a:br>
            <a:r>
              <a:rPr lang="zh-CN" altLang="en-US" dirty="0"/>
              <a:t>向</a:t>
            </a:r>
            <a:r>
              <a:rPr lang="en-US" altLang="zh-CN" dirty="0"/>
              <a:t>vim</a:t>
            </a:r>
            <a:r>
              <a:rPr lang="zh-CN" altLang="en-US" dirty="0"/>
              <a:t>注册索引文件</a:t>
            </a:r>
            <a:r>
              <a:rPr lang="en-US" altLang="zh-CN" dirty="0"/>
              <a:t>tags</a:t>
            </a:r>
            <a:r>
              <a:rPr lang="zh-CN" altLang="en-US" dirty="0"/>
              <a:t>的路径，用</a:t>
            </a:r>
            <a:r>
              <a:rPr lang="en-US" altLang="zh-CN" dirty="0"/>
              <a:t>root</a:t>
            </a:r>
            <a:r>
              <a:rPr lang="zh-CN" altLang="en-US" dirty="0"/>
              <a:t>用户在终端输入</a:t>
            </a:r>
            <a:r>
              <a:rPr lang="en-US" altLang="zh-CN" dirty="0" err="1"/>
              <a:t>gedit</a:t>
            </a:r>
            <a:r>
              <a:rPr lang="en-US" altLang="zh-CN" dirty="0"/>
              <a:t> /</a:t>
            </a:r>
            <a:r>
              <a:rPr lang="en-US" altLang="zh-CN" dirty="0" err="1"/>
              <a:t>etc</a:t>
            </a:r>
            <a:r>
              <a:rPr lang="en-US" altLang="zh-CN" dirty="0"/>
              <a:t>/vim/</a:t>
            </a:r>
            <a:r>
              <a:rPr lang="en-US" altLang="zh-CN" dirty="0" err="1"/>
              <a:t>vimrc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在打开文件的最后添加一行</a:t>
            </a:r>
            <a:r>
              <a:rPr lang="en-US" altLang="zh-CN" dirty="0"/>
              <a:t>(</a:t>
            </a:r>
            <a:r>
              <a:rPr lang="zh-CN" altLang="en-US" dirty="0"/>
              <a:t>当然，具体路径根据你自己的情况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 err="1" smtClean="0"/>
              <a:t>settags</a:t>
            </a:r>
            <a:r>
              <a:rPr lang="en-US" altLang="zh-CN" dirty="0"/>
              <a:t>=/</a:t>
            </a:r>
            <a:r>
              <a:rPr lang="en-US" altLang="zh-CN" dirty="0" smtClean="0"/>
              <a:t>home/user/arm/linux-2.6.12/tags</a:t>
            </a:r>
          </a:p>
          <a:p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/>
              <a:t>然后关闭终端重新打开，你就可以用</a:t>
            </a:r>
            <a:r>
              <a:rPr lang="en-US" altLang="zh-CN" dirty="0"/>
              <a:t>VIM</a:t>
            </a:r>
            <a:r>
              <a:rPr lang="zh-CN" altLang="en-US" dirty="0"/>
              <a:t>在任意地方查看有关</a:t>
            </a:r>
            <a:r>
              <a:rPr lang="en-US" altLang="zh-CN" dirty="0"/>
              <a:t>Linux</a:t>
            </a:r>
            <a:r>
              <a:rPr lang="zh-CN" altLang="en-US" dirty="0"/>
              <a:t>的函数原形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1016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r>
              <a:rPr kumimoji="1" lang="zh-CN" altLang="en-US" dirty="0" smtClean="0"/>
              <a:t> </a:t>
            </a:r>
            <a:r>
              <a:rPr kumimoji="1" lang="en-US" altLang="zh-CN" dirty="0" err="1"/>
              <a:t>ctags</a:t>
            </a:r>
            <a:r>
              <a:rPr kumimoji="1" lang="zh-CN" altLang="en-US" dirty="0"/>
              <a:t>安装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2925" y="1447800"/>
            <a:ext cx="4657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具体在我个人虚拟机上实现：</a:t>
            </a:r>
            <a:endParaRPr lang="en-US" altLang="zh-CN" dirty="0" smtClean="0"/>
          </a:p>
          <a:p>
            <a:r>
              <a:rPr lang="zh-CN" altLang="en-US" dirty="0" smtClean="0"/>
              <a:t>我们在之前已经成功安装了</a:t>
            </a:r>
            <a:r>
              <a:rPr lang="en-US" altLang="zh-CN" dirty="0" err="1" smtClean="0"/>
              <a:t>ctags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2244725"/>
            <a:ext cx="8375650" cy="3300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60400" y="5705475"/>
            <a:ext cx="8664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我在这个目录下写了</a:t>
            </a:r>
            <a:r>
              <a:rPr lang="en-US" altLang="zh-CN" dirty="0" err="1" smtClean="0"/>
              <a:t>a.c</a:t>
            </a:r>
            <a:r>
              <a:rPr lang="zh-CN" altLang="en-US" dirty="0" smtClean="0"/>
              <a:t>程序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2451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03</a:t>
            </a:r>
            <a:r>
              <a:rPr kumimoji="1" lang="zh-CN" altLang="en-US" dirty="0" smtClean="0"/>
              <a:t> </a:t>
            </a:r>
            <a:r>
              <a:rPr kumimoji="1" lang="en-US" altLang="zh-CN" dirty="0" err="1"/>
              <a:t>ctags</a:t>
            </a:r>
            <a:r>
              <a:rPr kumimoji="1" lang="zh-CN" altLang="en-US" dirty="0"/>
              <a:t>安装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88" y="1168400"/>
            <a:ext cx="8694737" cy="3376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21506" y="4724400"/>
            <a:ext cx="8623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切换到写程序的目录，运行</a:t>
            </a:r>
            <a:r>
              <a:rPr lang="en-US" altLang="zh-CN" dirty="0" err="1" smtClean="0"/>
              <a:t>sudo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ctags</a:t>
            </a:r>
            <a:r>
              <a:rPr lang="en-US" altLang="zh-CN" dirty="0" smtClean="0"/>
              <a:t> –R</a:t>
            </a:r>
            <a:r>
              <a:rPr lang="zh-CN" altLang="en-US" dirty="0" smtClean="0"/>
              <a:t>就会看到</a:t>
            </a:r>
            <a:r>
              <a:rPr lang="en-US" altLang="zh-CN" dirty="0" smtClean="0"/>
              <a:t>tags</a:t>
            </a:r>
            <a:r>
              <a:rPr lang="zh-CN" altLang="en-US" dirty="0" smtClean="0"/>
              <a:t>文件</a:t>
            </a:r>
            <a:endParaRPr lang="en-US" altLang="zh-CN" dirty="0" smtClean="0"/>
          </a:p>
          <a:p>
            <a:r>
              <a:rPr lang="zh-CN" altLang="en-US" dirty="0"/>
              <a:t>还要</a:t>
            </a:r>
            <a:r>
              <a:rPr lang="zh-CN" altLang="en-US" dirty="0" smtClean="0"/>
              <a:t>在</a:t>
            </a:r>
            <a:r>
              <a:rPr lang="en-US" altLang="zh-CN" dirty="0" smtClean="0"/>
              <a:t>~/</a:t>
            </a:r>
            <a:r>
              <a:rPr lang="en-US" altLang="zh-CN" dirty="0"/>
              <a:t>.</a:t>
            </a:r>
            <a:r>
              <a:rPr lang="en-US" altLang="zh-CN" dirty="0" err="1" smtClean="0"/>
              <a:t>Vimrc</a:t>
            </a:r>
            <a:r>
              <a:rPr lang="zh-CN" altLang="en-US" dirty="0" smtClean="0"/>
              <a:t>中加入</a:t>
            </a:r>
            <a:r>
              <a:rPr lang="en-US" altLang="zh-CN" dirty="0" smtClean="0"/>
              <a:t>set tags=/</a:t>
            </a:r>
            <a:r>
              <a:rPr lang="en-US" altLang="zh-CN" dirty="0" err="1" smtClean="0"/>
              <a:t>usr</a:t>
            </a:r>
            <a:r>
              <a:rPr lang="en-US" altLang="zh-CN" dirty="0" smtClean="0"/>
              <a:t>/share/vim/vim74/tags</a:t>
            </a:r>
          </a:p>
          <a:p>
            <a:r>
              <a:rPr lang="zh-CN" altLang="en-US" dirty="0" smtClean="0"/>
              <a:t>具体效果</a:t>
            </a:r>
            <a:endParaRPr lang="zh-CN" altLang="en-US" dirty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6880271"/>
              </p:ext>
            </p:extLst>
          </p:nvPr>
        </p:nvGraphicFramePr>
        <p:xfrm>
          <a:off x="803275" y="5768975"/>
          <a:ext cx="1522413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包装程序外壳对象" showAsIcon="1" r:id="rId4" imgW="1522080" imgH="439560" progId="Package">
                  <p:embed/>
                </p:oleObj>
              </mc:Choice>
              <mc:Fallback>
                <p:oleObj name="包装程序外壳对象" showAsIcon="1" r:id="rId4" imgW="1522080" imgH="439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03275" y="5768975"/>
                        <a:ext cx="1522413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598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5590419" y="3331281"/>
            <a:ext cx="5458581" cy="1862048"/>
            <a:chOff x="6750146" y="2193857"/>
            <a:chExt cx="5458581" cy="1862048"/>
          </a:xfrm>
        </p:grpSpPr>
        <p:sp>
          <p:nvSpPr>
            <p:cNvPr id="3" name="文本框 2"/>
            <p:cNvSpPr txBox="1"/>
            <p:nvPr/>
          </p:nvSpPr>
          <p:spPr>
            <a:xfrm>
              <a:off x="6750146" y="2193857"/>
              <a:ext cx="2237915" cy="1862048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>
                <a:defRPr sz="3200" b="1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微软雅黑"/>
                  <a:ea typeface="微软雅黑"/>
                  <a:cs typeface="微软雅黑"/>
                </a:defRPr>
              </a:lvl1pPr>
            </a:lstStyle>
            <a:p>
              <a:r>
                <a:rPr lang="en-US" altLang="zh-CN" sz="11500" dirty="0" smtClean="0">
                  <a:solidFill>
                    <a:schemeClr val="bg1"/>
                  </a:solidFill>
                </a:rPr>
                <a:t>04</a:t>
              </a:r>
              <a:endParaRPr lang="zh-CN" altLang="en-US" sz="11500" dirty="0">
                <a:solidFill>
                  <a:schemeClr val="bg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75829" y="2832493"/>
              <a:ext cx="3532898" cy="5847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C/C++</a:t>
              </a:r>
              <a:r>
                <a:rPr lang="zh-CN" altLang="en-US" sz="32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代码补全</a:t>
              </a:r>
              <a:endParaRPr kumimoji="1" lang="zh-CN" altLang="en-US" sz="2400" dirty="0">
                <a:solidFill>
                  <a:schemeClr val="bg1"/>
                </a:solidFill>
                <a:latin typeface="Calibri"/>
                <a:ea typeface="宋体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43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04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C/C++</a:t>
            </a:r>
            <a:r>
              <a:rPr kumimoji="1" lang="zh-CN" altLang="en-US" dirty="0"/>
              <a:t>代码补全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2450" y="1171575"/>
            <a:ext cx="1132522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安装 </a:t>
            </a:r>
            <a:r>
              <a:rPr lang="zh-CN" altLang="en-US" dirty="0"/>
              <a:t>官版下载</a:t>
            </a:r>
            <a:r>
              <a:rPr lang="en-US" altLang="zh-CN" dirty="0"/>
              <a:t>:</a:t>
            </a:r>
            <a:r>
              <a:rPr lang="zh-CN" altLang="en-US" dirty="0"/>
              <a:t>（</a:t>
            </a:r>
            <a:r>
              <a:rPr lang="en-US" altLang="zh-CN" dirty="0"/>
              <a:t>http://www.vim.org/scripts/download_script.php?src_id=7722</a:t>
            </a:r>
            <a:r>
              <a:rPr lang="zh-CN" altLang="en-US" dirty="0"/>
              <a:t>）将压缩包</a:t>
            </a:r>
            <a:r>
              <a:rPr lang="en-US" altLang="zh-CN" dirty="0"/>
              <a:t>(</a:t>
            </a:r>
            <a:r>
              <a:rPr lang="zh-CN" altLang="en-US" dirty="0" smtClean="0"/>
              <a:t>包含有</a:t>
            </a:r>
            <a:r>
              <a:rPr lang="en-US" altLang="zh-CN" dirty="0" smtClean="0"/>
              <a:t>after/</a:t>
            </a:r>
            <a:r>
              <a:rPr lang="en-US" altLang="zh-CN" dirty="0" err="1" smtClean="0"/>
              <a:t>autoload</a:t>
            </a:r>
            <a:r>
              <a:rPr lang="en-US" altLang="zh-CN" dirty="0" smtClean="0"/>
              <a:t>/doc</a:t>
            </a:r>
            <a:r>
              <a:rPr lang="zh-CN" altLang="en-US" dirty="0"/>
              <a:t>三个文件夹</a:t>
            </a:r>
            <a:r>
              <a:rPr lang="en-US" altLang="zh-CN" dirty="0"/>
              <a:t>)</a:t>
            </a:r>
            <a:r>
              <a:rPr lang="zh-CN" altLang="en-US" dirty="0"/>
              <a:t>解压至</a:t>
            </a:r>
            <a:r>
              <a:rPr lang="en-US" altLang="zh-CN" dirty="0"/>
              <a:t>~/.vim</a:t>
            </a:r>
            <a:r>
              <a:rPr lang="zh-CN" altLang="en-US" dirty="0"/>
              <a:t>路径下 我是没有</a:t>
            </a:r>
            <a:r>
              <a:rPr lang="en-US" altLang="zh-CN" dirty="0"/>
              <a:t>.vim</a:t>
            </a:r>
            <a:r>
              <a:rPr lang="zh-CN" altLang="en-US" dirty="0"/>
              <a:t>文件夹，自己在</a:t>
            </a:r>
            <a:r>
              <a:rPr lang="en-US" altLang="zh-CN" dirty="0"/>
              <a:t>home</a:t>
            </a:r>
            <a:r>
              <a:rPr lang="zh-CN" altLang="en-US" dirty="0"/>
              <a:t>文件夹里面</a:t>
            </a:r>
            <a:r>
              <a:rPr lang="zh-CN" altLang="en-US" dirty="0" smtClean="0"/>
              <a:t>新建</a:t>
            </a:r>
            <a:r>
              <a:rPr lang="zh-CN" altLang="en-US" dirty="0"/>
              <a:t>一</a:t>
            </a:r>
            <a:r>
              <a:rPr lang="zh-CN" altLang="en-US" dirty="0" smtClean="0"/>
              <a:t>个。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下载</a:t>
            </a:r>
            <a:r>
              <a:rPr lang="en-US" altLang="zh-CN" dirty="0"/>
              <a:t>STL</a:t>
            </a:r>
            <a:r>
              <a:rPr lang="zh-CN" altLang="en-US" dirty="0"/>
              <a:t>的源码，地址</a:t>
            </a:r>
            <a:r>
              <a:rPr lang="en-US" altLang="zh-CN" dirty="0"/>
              <a:t>:(http://www.vim.org/scripts/script.php?script_id=2358)</a:t>
            </a:r>
            <a:r>
              <a:rPr lang="zh-CN" altLang="en-US" dirty="0"/>
              <a:t>解压到刚才创建对</a:t>
            </a:r>
            <a:r>
              <a:rPr lang="en-US" altLang="zh-CN" dirty="0"/>
              <a:t>.vim</a:t>
            </a:r>
            <a:r>
              <a:rPr lang="zh-CN" altLang="en-US" dirty="0"/>
              <a:t>文件夹里面</a:t>
            </a:r>
            <a:r>
              <a:rPr lang="en-US" altLang="zh-CN" dirty="0"/>
              <a:t>OK</a:t>
            </a:r>
            <a:r>
              <a:rPr lang="zh-CN" altLang="en-US" dirty="0"/>
              <a:t>，现在工具已经准备齐了，接下来就是生成</a:t>
            </a:r>
            <a:r>
              <a:rPr lang="en-US" altLang="zh-CN" dirty="0"/>
              <a:t>tags</a:t>
            </a:r>
            <a:r>
              <a:rPr lang="zh-CN" altLang="en-US" dirty="0"/>
              <a:t>啦。 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去</a:t>
            </a:r>
            <a:r>
              <a:rPr lang="zh-CN" altLang="en-US" dirty="0"/>
              <a:t>刚下载的</a:t>
            </a:r>
            <a:r>
              <a:rPr lang="en-US" altLang="zh-CN" dirty="0"/>
              <a:t>STL</a:t>
            </a:r>
            <a:r>
              <a:rPr lang="zh-CN" altLang="en-US" dirty="0"/>
              <a:t>目录，用</a:t>
            </a:r>
            <a:r>
              <a:rPr lang="en-US" altLang="zh-CN" dirty="0" err="1"/>
              <a:t>ctags</a:t>
            </a:r>
            <a:r>
              <a:rPr lang="zh-CN" altLang="en-US" dirty="0"/>
              <a:t>命令生成</a:t>
            </a:r>
            <a:r>
              <a:rPr lang="en-US" altLang="zh-CN" dirty="0"/>
              <a:t>tags</a:t>
            </a:r>
            <a:r>
              <a:rPr lang="zh-CN" altLang="en-US" dirty="0"/>
              <a:t>文件，命令如下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err="1"/>
              <a:t>ctags</a:t>
            </a:r>
            <a:r>
              <a:rPr lang="en-US" altLang="zh-CN" dirty="0"/>
              <a:t> -R –</a:t>
            </a:r>
            <a:r>
              <a:rPr lang="en-US" altLang="zh-CN" dirty="0" err="1"/>
              <a:t>c++</a:t>
            </a:r>
            <a:r>
              <a:rPr lang="en-US" altLang="zh-CN" dirty="0"/>
              <a:t>-kinds=+p –fields=+</a:t>
            </a:r>
            <a:r>
              <a:rPr lang="en-US" altLang="zh-CN" dirty="0" err="1"/>
              <a:t>iaS</a:t>
            </a:r>
            <a:r>
              <a:rPr lang="en-US" altLang="zh-CN" dirty="0"/>
              <a:t> –extra=+q </a:t>
            </a:r>
            <a:r>
              <a:rPr lang="en-US" altLang="zh-CN" dirty="0" smtClean="0"/>
              <a:t>.</a:t>
            </a:r>
          </a:p>
          <a:p>
            <a:endParaRPr lang="en-US" altLang="zh-CN" dirty="0"/>
          </a:p>
          <a:p>
            <a:r>
              <a:rPr lang="zh-CN" altLang="en-US" dirty="0"/>
              <a:t>此时 在</a:t>
            </a:r>
            <a:r>
              <a:rPr lang="en-US" altLang="zh-CN" dirty="0"/>
              <a:t>STL</a:t>
            </a:r>
            <a:r>
              <a:rPr lang="zh-CN" altLang="en-US" dirty="0"/>
              <a:t>源码目录下会出现一个</a:t>
            </a:r>
            <a:r>
              <a:rPr lang="en-US" altLang="zh-CN" dirty="0"/>
              <a:t>tags</a:t>
            </a:r>
            <a:r>
              <a:rPr lang="zh-CN" altLang="en-US" dirty="0"/>
              <a:t>文件 </a:t>
            </a:r>
            <a:br>
              <a:rPr lang="zh-CN" altLang="en-US" dirty="0"/>
            </a:br>
            <a:r>
              <a:rPr lang="zh-CN" altLang="en-US" dirty="0"/>
              <a:t>在</a:t>
            </a:r>
            <a:r>
              <a:rPr lang="en-US" altLang="zh-CN" dirty="0"/>
              <a:t>~/.</a:t>
            </a:r>
            <a:r>
              <a:rPr lang="en-US" altLang="zh-CN" dirty="0" err="1"/>
              <a:t>vimrc</a:t>
            </a:r>
            <a:r>
              <a:rPr lang="zh-CN" altLang="en-US" dirty="0"/>
              <a:t>文件里添加</a:t>
            </a:r>
            <a:r>
              <a:rPr lang="en-US" altLang="zh-CN" dirty="0"/>
              <a:t>tags</a:t>
            </a:r>
            <a:r>
              <a:rPr lang="zh-CN" altLang="en-US" dirty="0"/>
              <a:t>文件的路径，我的</a:t>
            </a:r>
            <a:r>
              <a:rPr lang="en-US" altLang="zh-CN" dirty="0"/>
              <a:t>STL</a:t>
            </a:r>
            <a:r>
              <a:rPr lang="zh-CN" altLang="en-US" dirty="0"/>
              <a:t>源码目录是</a:t>
            </a:r>
            <a:r>
              <a:rPr lang="en-US" altLang="zh-CN" dirty="0"/>
              <a:t>/home/sphinx/Software/</a:t>
            </a:r>
            <a:r>
              <a:rPr lang="en-US" altLang="zh-CN" dirty="0" err="1"/>
              <a:t>stl</a:t>
            </a:r>
            <a:r>
              <a:rPr lang="zh-CN" altLang="en-US" dirty="0"/>
              <a:t>，所以就在</a:t>
            </a:r>
            <a:r>
              <a:rPr lang="en-US" altLang="zh-CN" dirty="0"/>
              <a:t>.</a:t>
            </a:r>
            <a:r>
              <a:rPr lang="en-US" altLang="zh-CN" dirty="0" err="1"/>
              <a:t>vimrc</a:t>
            </a:r>
            <a:r>
              <a:rPr lang="zh-CN" altLang="en-US" dirty="0"/>
              <a:t>里加这么</a:t>
            </a:r>
            <a:r>
              <a:rPr lang="zh-CN" altLang="en-US" dirty="0" smtClean="0"/>
              <a:t>一句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/>
              <a:t>set tags+=/sphinx/Software/</a:t>
            </a:r>
            <a:r>
              <a:rPr lang="en-US" altLang="zh-CN" dirty="0" err="1"/>
              <a:t>stl</a:t>
            </a:r>
            <a:r>
              <a:rPr lang="en-US" altLang="zh-CN" dirty="0"/>
              <a:t>/tags 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/>
              <a:t>然后打开</a:t>
            </a:r>
            <a:r>
              <a:rPr lang="en-US" altLang="zh-CN" dirty="0"/>
              <a:t>Vim</a:t>
            </a:r>
            <a:r>
              <a:rPr lang="zh-CN" altLang="en-US" dirty="0"/>
              <a:t>就是这个效果了～ </a:t>
            </a:r>
            <a:br>
              <a:rPr lang="zh-CN" altLang="en-US" dirty="0"/>
            </a:br>
            <a:r>
              <a:rPr lang="zh-CN" altLang="en-US" dirty="0"/>
              <a:t>效果如下</a:t>
            </a:r>
            <a:r>
              <a:rPr lang="en-US" altLang="zh-CN" dirty="0"/>
              <a:t>:</a:t>
            </a:r>
            <a:r>
              <a:rPr lang="zh-CN" altLang="en-US" dirty="0"/>
              <a:t>（使用</a:t>
            </a:r>
            <a:r>
              <a:rPr lang="en-US" altLang="zh-CN" dirty="0"/>
              <a:t>CTRL+N</a:t>
            </a:r>
            <a:r>
              <a:rPr lang="zh-CN" altLang="en-US" dirty="0"/>
              <a:t>或</a:t>
            </a:r>
            <a:r>
              <a:rPr lang="en-US" altLang="zh-CN" dirty="0"/>
              <a:t>CTRL+P</a:t>
            </a:r>
            <a:r>
              <a:rPr lang="zh-CN" altLang="en-US" dirty="0"/>
              <a:t>补全） </a:t>
            </a:r>
          </a:p>
        </p:txBody>
      </p:sp>
    </p:spTree>
    <p:extLst>
      <p:ext uri="{BB962C8B-B14F-4D97-AF65-F5344CB8AC3E}">
        <p14:creationId xmlns:p14="http://schemas.microsoft.com/office/powerpoint/2010/main" val="8217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</a:t>
            </a:r>
            <a:r>
              <a:rPr kumimoji="1" lang="en-US" altLang="zh-CN" dirty="0"/>
              <a:t>C/C++</a:t>
            </a:r>
            <a:r>
              <a:rPr kumimoji="1" lang="zh-CN" altLang="en-US" dirty="0"/>
              <a:t>代码补全</a:t>
            </a:r>
          </a:p>
        </p:txBody>
      </p:sp>
      <p:pic>
        <p:nvPicPr>
          <p:cNvPr id="1026" name="Picture 2" descr="https://img-blog.csdn.net/2015070213594511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5"/>
          <a:stretch/>
        </p:blipFill>
        <p:spPr bwMode="auto">
          <a:xfrm>
            <a:off x="403224" y="2095499"/>
            <a:ext cx="6677025" cy="416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403224" y="1282184"/>
            <a:ext cx="44390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效果如下</a:t>
            </a:r>
            <a:r>
              <a:rPr lang="en-US" altLang="zh-CN" dirty="0"/>
              <a:t>:</a:t>
            </a:r>
            <a:r>
              <a:rPr lang="zh-CN" altLang="en-US" dirty="0"/>
              <a:t>（使用</a:t>
            </a:r>
            <a:r>
              <a:rPr lang="en-US" altLang="zh-CN" dirty="0"/>
              <a:t>CTRL+N</a:t>
            </a:r>
            <a:r>
              <a:rPr lang="zh-CN" altLang="en-US" dirty="0"/>
              <a:t>或</a:t>
            </a:r>
            <a:r>
              <a:rPr lang="en-US" altLang="zh-CN" dirty="0"/>
              <a:t>CTRL+P</a:t>
            </a:r>
            <a:r>
              <a:rPr lang="zh-CN" altLang="en-US" dirty="0"/>
              <a:t>补全）</a:t>
            </a:r>
          </a:p>
        </p:txBody>
      </p:sp>
    </p:spTree>
    <p:extLst>
      <p:ext uri="{BB962C8B-B14F-4D97-AF65-F5344CB8AC3E}">
        <p14:creationId xmlns:p14="http://schemas.microsoft.com/office/powerpoint/2010/main" val="182106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4772562" y="1750701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4800" b="1" dirty="0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感谢聆听</a:t>
            </a:r>
            <a:endParaRPr kumimoji="1" lang="zh-CN" altLang="en-US" sz="48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356888" y="2683298"/>
            <a:ext cx="5478231" cy="110799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6600" b="1" dirty="0" smtClean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Microsoft YaHei" charset="0"/>
                <a:ea typeface="Microsoft YaHei" charset="0"/>
                <a:cs typeface="Microsoft YaHei" charset="0"/>
              </a:rPr>
              <a:t>THANK</a:t>
            </a:r>
            <a:r>
              <a:rPr kumimoji="1" lang="zh-CN" altLang="en-US" sz="6600" b="1" dirty="0" smtClean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z="6600" b="1" dirty="0" smtClean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Microsoft YaHei" charset="0"/>
                <a:ea typeface="Microsoft YaHei" charset="0"/>
                <a:cs typeface="Microsoft YaHei" charset="0"/>
              </a:rPr>
              <a:t>YOU</a:t>
            </a:r>
            <a:endParaRPr kumimoji="1" lang="zh-CN" altLang="en-US" sz="6600" b="1" dirty="0">
              <a:gradFill>
                <a:gsLst>
                  <a:gs pos="32000">
                    <a:schemeClr val="accent2"/>
                  </a:gs>
                  <a:gs pos="0">
                    <a:schemeClr val="accent2">
                      <a:lumMod val="75000"/>
                    </a:schemeClr>
                  </a:gs>
                  <a:gs pos="69000">
                    <a:schemeClr val="accent3"/>
                  </a:gs>
                  <a:gs pos="97000">
                    <a:schemeClr val="accent4"/>
                  </a:gs>
                </a:gsLst>
                <a:path path="circle">
                  <a:fillToRect t="100000" r="100000"/>
                </a:path>
              </a:gra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22" name="组 21"/>
          <p:cNvGrpSpPr/>
          <p:nvPr/>
        </p:nvGrpSpPr>
        <p:grpSpPr>
          <a:xfrm>
            <a:off x="5555557" y="521350"/>
            <a:ext cx="1080886" cy="1080884"/>
            <a:chOff x="5431425" y="497164"/>
            <a:chExt cx="1482332" cy="1482330"/>
          </a:xfrm>
        </p:grpSpPr>
        <p:sp>
          <p:nvSpPr>
            <p:cNvPr id="23" name="Freeform 7"/>
            <p:cNvSpPr>
              <a:spLocks noEditPoints="1"/>
            </p:cNvSpPr>
            <p:nvPr/>
          </p:nvSpPr>
          <p:spPr bwMode="auto">
            <a:xfrm>
              <a:off x="5751305" y="941168"/>
              <a:ext cx="842572" cy="614420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5431425" y="497164"/>
              <a:ext cx="1482332" cy="148233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612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7"/>
          <p:cNvSpPr>
            <a:spLocks noEditPoints="1"/>
          </p:cNvSpPr>
          <p:nvPr/>
        </p:nvSpPr>
        <p:spPr bwMode="auto">
          <a:xfrm>
            <a:off x="1728031" y="3726935"/>
            <a:ext cx="1277233" cy="931381"/>
          </a:xfrm>
          <a:custGeom>
            <a:avLst/>
            <a:gdLst>
              <a:gd name="T0" fmla="*/ 1034 w 2022"/>
              <a:gd name="T1" fmla="*/ 210 h 1466"/>
              <a:gd name="T2" fmla="*/ 1034 w 2022"/>
              <a:gd name="T3" fmla="*/ 210 h 1466"/>
              <a:gd name="T4" fmla="*/ 1395 w 2022"/>
              <a:gd name="T5" fmla="*/ 46 h 1466"/>
              <a:gd name="T6" fmla="*/ 1487 w 2022"/>
              <a:gd name="T7" fmla="*/ 40 h 1466"/>
              <a:gd name="T8" fmla="*/ 1888 w 2022"/>
              <a:gd name="T9" fmla="*/ 99 h 1466"/>
              <a:gd name="T10" fmla="*/ 1888 w 2022"/>
              <a:gd name="T11" fmla="*/ 1249 h 1466"/>
              <a:gd name="T12" fmla="*/ 1467 w 2022"/>
              <a:gd name="T13" fmla="*/ 1137 h 1466"/>
              <a:gd name="T14" fmla="*/ 1397 w 2022"/>
              <a:gd name="T15" fmla="*/ 1132 h 1466"/>
              <a:gd name="T16" fmla="*/ 1034 w 2022"/>
              <a:gd name="T17" fmla="*/ 1232 h 1466"/>
              <a:gd name="T18" fmla="*/ 1034 w 2022"/>
              <a:gd name="T19" fmla="*/ 210 h 1466"/>
              <a:gd name="T20" fmla="*/ 134 w 2022"/>
              <a:gd name="T21" fmla="*/ 99 h 1466"/>
              <a:gd name="T22" fmla="*/ 134 w 2022"/>
              <a:gd name="T23" fmla="*/ 99 h 1466"/>
              <a:gd name="T24" fmla="*/ 534 w 2022"/>
              <a:gd name="T25" fmla="*/ 40 h 1466"/>
              <a:gd name="T26" fmla="*/ 626 w 2022"/>
              <a:gd name="T27" fmla="*/ 46 h 1466"/>
              <a:gd name="T28" fmla="*/ 988 w 2022"/>
              <a:gd name="T29" fmla="*/ 210 h 1466"/>
              <a:gd name="T30" fmla="*/ 988 w 2022"/>
              <a:gd name="T31" fmla="*/ 1232 h 1466"/>
              <a:gd name="T32" fmla="*/ 625 w 2022"/>
              <a:gd name="T33" fmla="*/ 1132 h 1466"/>
              <a:gd name="T34" fmla="*/ 555 w 2022"/>
              <a:gd name="T35" fmla="*/ 1137 h 1466"/>
              <a:gd name="T36" fmla="*/ 134 w 2022"/>
              <a:gd name="T37" fmla="*/ 1249 h 1466"/>
              <a:gd name="T38" fmla="*/ 134 w 2022"/>
              <a:gd name="T39" fmla="*/ 99 h 1466"/>
              <a:gd name="T40" fmla="*/ 1928 w 2022"/>
              <a:gd name="T41" fmla="*/ 203 h 1466"/>
              <a:gd name="T42" fmla="*/ 1928 w 2022"/>
              <a:gd name="T43" fmla="*/ 203 h 1466"/>
              <a:gd name="T44" fmla="*/ 1928 w 2022"/>
              <a:gd name="T45" fmla="*/ 68 h 1466"/>
              <a:gd name="T46" fmla="*/ 1487 w 2022"/>
              <a:gd name="T47" fmla="*/ 0 h 1466"/>
              <a:gd name="T48" fmla="*/ 1390 w 2022"/>
              <a:gd name="T49" fmla="*/ 6 h 1466"/>
              <a:gd name="T50" fmla="*/ 1011 w 2022"/>
              <a:gd name="T51" fmla="*/ 177 h 1466"/>
              <a:gd name="T52" fmla="*/ 632 w 2022"/>
              <a:gd name="T53" fmla="*/ 6 h 1466"/>
              <a:gd name="T54" fmla="*/ 534 w 2022"/>
              <a:gd name="T55" fmla="*/ 0 h 1466"/>
              <a:gd name="T56" fmla="*/ 94 w 2022"/>
              <a:gd name="T57" fmla="*/ 68 h 1466"/>
              <a:gd name="T58" fmla="*/ 94 w 2022"/>
              <a:gd name="T59" fmla="*/ 203 h 1466"/>
              <a:gd name="T60" fmla="*/ 0 w 2022"/>
              <a:gd name="T61" fmla="*/ 227 h 1466"/>
              <a:gd name="T62" fmla="*/ 0 w 2022"/>
              <a:gd name="T63" fmla="*/ 1466 h 1466"/>
              <a:gd name="T64" fmla="*/ 467 w 2022"/>
              <a:gd name="T65" fmla="*/ 1335 h 1466"/>
              <a:gd name="T66" fmla="*/ 905 w 2022"/>
              <a:gd name="T67" fmla="*/ 1412 h 1466"/>
              <a:gd name="T68" fmla="*/ 905 w 2022"/>
              <a:gd name="T69" fmla="*/ 1466 h 1466"/>
              <a:gd name="T70" fmla="*/ 1116 w 2022"/>
              <a:gd name="T71" fmla="*/ 1466 h 1466"/>
              <a:gd name="T72" fmla="*/ 1116 w 2022"/>
              <a:gd name="T73" fmla="*/ 1412 h 1466"/>
              <a:gd name="T74" fmla="*/ 1555 w 2022"/>
              <a:gd name="T75" fmla="*/ 1335 h 1466"/>
              <a:gd name="T76" fmla="*/ 2022 w 2022"/>
              <a:gd name="T77" fmla="*/ 1466 h 1466"/>
              <a:gd name="T78" fmla="*/ 2022 w 2022"/>
              <a:gd name="T79" fmla="*/ 227 h 1466"/>
              <a:gd name="T80" fmla="*/ 1928 w 2022"/>
              <a:gd name="T81" fmla="*/ 203 h 1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22" h="1466">
                <a:moveTo>
                  <a:pt x="1034" y="210"/>
                </a:moveTo>
                <a:lnTo>
                  <a:pt x="1034" y="210"/>
                </a:lnTo>
                <a:cubicBezTo>
                  <a:pt x="1077" y="175"/>
                  <a:pt x="1220" y="68"/>
                  <a:pt x="1395" y="46"/>
                </a:cubicBezTo>
                <a:cubicBezTo>
                  <a:pt x="1423" y="42"/>
                  <a:pt x="1454" y="40"/>
                  <a:pt x="1487" y="40"/>
                </a:cubicBezTo>
                <a:cubicBezTo>
                  <a:pt x="1645" y="40"/>
                  <a:pt x="1820" y="81"/>
                  <a:pt x="1888" y="99"/>
                </a:cubicBezTo>
                <a:lnTo>
                  <a:pt x="1888" y="1249"/>
                </a:lnTo>
                <a:cubicBezTo>
                  <a:pt x="1803" y="1218"/>
                  <a:pt x="1631" y="1161"/>
                  <a:pt x="1467" y="1137"/>
                </a:cubicBezTo>
                <a:cubicBezTo>
                  <a:pt x="1445" y="1134"/>
                  <a:pt x="1421" y="1132"/>
                  <a:pt x="1397" y="1132"/>
                </a:cubicBezTo>
                <a:cubicBezTo>
                  <a:pt x="1252" y="1132"/>
                  <a:pt x="1112" y="1192"/>
                  <a:pt x="1034" y="1232"/>
                </a:cubicBezTo>
                <a:lnTo>
                  <a:pt x="1034" y="210"/>
                </a:lnTo>
                <a:close/>
                <a:moveTo>
                  <a:pt x="134" y="99"/>
                </a:moveTo>
                <a:lnTo>
                  <a:pt x="134" y="99"/>
                </a:lnTo>
                <a:cubicBezTo>
                  <a:pt x="201" y="81"/>
                  <a:pt x="376" y="40"/>
                  <a:pt x="534" y="40"/>
                </a:cubicBezTo>
                <a:cubicBezTo>
                  <a:pt x="568" y="40"/>
                  <a:pt x="599" y="42"/>
                  <a:pt x="626" y="46"/>
                </a:cubicBezTo>
                <a:cubicBezTo>
                  <a:pt x="802" y="68"/>
                  <a:pt x="945" y="175"/>
                  <a:pt x="988" y="210"/>
                </a:cubicBezTo>
                <a:lnTo>
                  <a:pt x="988" y="1232"/>
                </a:lnTo>
                <a:cubicBezTo>
                  <a:pt x="910" y="1192"/>
                  <a:pt x="770" y="1132"/>
                  <a:pt x="625" y="1132"/>
                </a:cubicBezTo>
                <a:cubicBezTo>
                  <a:pt x="601" y="1132"/>
                  <a:pt x="577" y="1134"/>
                  <a:pt x="555" y="1137"/>
                </a:cubicBezTo>
                <a:cubicBezTo>
                  <a:pt x="391" y="1161"/>
                  <a:pt x="219" y="1218"/>
                  <a:pt x="134" y="1249"/>
                </a:cubicBezTo>
                <a:lnTo>
                  <a:pt x="134" y="99"/>
                </a:lnTo>
                <a:close/>
                <a:moveTo>
                  <a:pt x="1928" y="203"/>
                </a:moveTo>
                <a:lnTo>
                  <a:pt x="1928" y="203"/>
                </a:lnTo>
                <a:lnTo>
                  <a:pt x="1928" y="68"/>
                </a:lnTo>
                <a:cubicBezTo>
                  <a:pt x="1928" y="68"/>
                  <a:pt x="1696" y="0"/>
                  <a:pt x="1487" y="0"/>
                </a:cubicBezTo>
                <a:cubicBezTo>
                  <a:pt x="1454" y="0"/>
                  <a:pt x="1421" y="2"/>
                  <a:pt x="1390" y="6"/>
                </a:cubicBezTo>
                <a:cubicBezTo>
                  <a:pt x="1207" y="30"/>
                  <a:pt x="1059" y="138"/>
                  <a:pt x="1011" y="177"/>
                </a:cubicBezTo>
                <a:cubicBezTo>
                  <a:pt x="963" y="138"/>
                  <a:pt x="815" y="30"/>
                  <a:pt x="632" y="6"/>
                </a:cubicBezTo>
                <a:cubicBezTo>
                  <a:pt x="601" y="2"/>
                  <a:pt x="568" y="0"/>
                  <a:pt x="534" y="0"/>
                </a:cubicBezTo>
                <a:cubicBezTo>
                  <a:pt x="326" y="0"/>
                  <a:pt x="94" y="68"/>
                  <a:pt x="94" y="68"/>
                </a:cubicBezTo>
                <a:lnTo>
                  <a:pt x="94" y="203"/>
                </a:lnTo>
                <a:cubicBezTo>
                  <a:pt x="36" y="216"/>
                  <a:pt x="0" y="227"/>
                  <a:pt x="0" y="227"/>
                </a:cubicBezTo>
                <a:lnTo>
                  <a:pt x="0" y="1466"/>
                </a:lnTo>
                <a:cubicBezTo>
                  <a:pt x="0" y="1466"/>
                  <a:pt x="243" y="1368"/>
                  <a:pt x="467" y="1335"/>
                </a:cubicBezTo>
                <a:cubicBezTo>
                  <a:pt x="605" y="1315"/>
                  <a:pt x="787" y="1368"/>
                  <a:pt x="905" y="1412"/>
                </a:cubicBezTo>
                <a:lnTo>
                  <a:pt x="905" y="1466"/>
                </a:lnTo>
                <a:lnTo>
                  <a:pt x="1116" y="1466"/>
                </a:lnTo>
                <a:lnTo>
                  <a:pt x="1116" y="1412"/>
                </a:lnTo>
                <a:cubicBezTo>
                  <a:pt x="1235" y="1368"/>
                  <a:pt x="1417" y="1315"/>
                  <a:pt x="1555" y="1335"/>
                </a:cubicBezTo>
                <a:cubicBezTo>
                  <a:pt x="1779" y="1368"/>
                  <a:pt x="2022" y="1466"/>
                  <a:pt x="2022" y="1466"/>
                </a:cubicBezTo>
                <a:lnTo>
                  <a:pt x="2022" y="227"/>
                </a:lnTo>
                <a:cubicBezTo>
                  <a:pt x="2022" y="227"/>
                  <a:pt x="1986" y="216"/>
                  <a:pt x="1928" y="203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9"/>
          <p:cNvSpPr>
            <a:spLocks noEditPoints="1"/>
          </p:cNvSpPr>
          <p:nvPr/>
        </p:nvSpPr>
        <p:spPr bwMode="auto">
          <a:xfrm>
            <a:off x="3693648" y="1969286"/>
            <a:ext cx="882390" cy="1128096"/>
          </a:xfrm>
          <a:custGeom>
            <a:avLst/>
            <a:gdLst>
              <a:gd name="T0" fmla="*/ 449 w 1637"/>
              <a:gd name="T1" fmla="*/ 1301 h 2083"/>
              <a:gd name="T2" fmla="*/ 449 w 1637"/>
              <a:gd name="T3" fmla="*/ 1301 h 2083"/>
              <a:gd name="T4" fmla="*/ 350 w 1637"/>
              <a:gd name="T5" fmla="*/ 1276 h 2083"/>
              <a:gd name="T6" fmla="*/ 240 w 1637"/>
              <a:gd name="T7" fmla="*/ 1150 h 2083"/>
              <a:gd name="T8" fmla="*/ 273 w 1637"/>
              <a:gd name="T9" fmla="*/ 841 h 2083"/>
              <a:gd name="T10" fmla="*/ 770 w 1637"/>
              <a:gd name="T11" fmla="*/ 1055 h 2083"/>
              <a:gd name="T12" fmla="*/ 449 w 1637"/>
              <a:gd name="T13" fmla="*/ 1301 h 2083"/>
              <a:gd name="T14" fmla="*/ 1500 w 1637"/>
              <a:gd name="T15" fmla="*/ 1781 h 2083"/>
              <a:gd name="T16" fmla="*/ 1500 w 1637"/>
              <a:gd name="T17" fmla="*/ 1781 h 2083"/>
              <a:gd name="T18" fmla="*/ 1590 w 1637"/>
              <a:gd name="T19" fmla="*/ 1670 h 2083"/>
              <a:gd name="T20" fmla="*/ 1278 w 1637"/>
              <a:gd name="T21" fmla="*/ 1604 h 2083"/>
              <a:gd name="T22" fmla="*/ 1403 w 1637"/>
              <a:gd name="T23" fmla="*/ 1057 h 2083"/>
              <a:gd name="T24" fmla="*/ 1031 w 1637"/>
              <a:gd name="T25" fmla="*/ 383 h 2083"/>
              <a:gd name="T26" fmla="*/ 931 w 1637"/>
              <a:gd name="T27" fmla="*/ 92 h 2083"/>
              <a:gd name="T28" fmla="*/ 480 w 1637"/>
              <a:gd name="T29" fmla="*/ 430 h 2083"/>
              <a:gd name="T30" fmla="*/ 0 w 1637"/>
              <a:gd name="T31" fmla="*/ 723 h 2083"/>
              <a:gd name="T32" fmla="*/ 236 w 1637"/>
              <a:gd name="T33" fmla="*/ 825 h 2083"/>
              <a:gd name="T34" fmla="*/ 202 w 1637"/>
              <a:gd name="T35" fmla="*/ 1162 h 2083"/>
              <a:gd name="T36" fmla="*/ 332 w 1637"/>
              <a:gd name="T37" fmla="*/ 1312 h 2083"/>
              <a:gd name="T38" fmla="*/ 449 w 1637"/>
              <a:gd name="T39" fmla="*/ 1341 h 2083"/>
              <a:gd name="T40" fmla="*/ 807 w 1637"/>
              <a:gd name="T41" fmla="*/ 1071 h 2083"/>
              <a:gd name="T42" fmla="*/ 1003 w 1637"/>
              <a:gd name="T43" fmla="*/ 1156 h 2083"/>
              <a:gd name="T44" fmla="*/ 950 w 1637"/>
              <a:gd name="T45" fmla="*/ 626 h 2083"/>
              <a:gd name="T46" fmla="*/ 1001 w 1637"/>
              <a:gd name="T47" fmla="*/ 495 h 2083"/>
              <a:gd name="T48" fmla="*/ 1297 w 1637"/>
              <a:gd name="T49" fmla="*/ 1060 h 2083"/>
              <a:gd name="T50" fmla="*/ 1215 w 1637"/>
              <a:gd name="T51" fmla="*/ 1499 h 2083"/>
              <a:gd name="T52" fmla="*/ 1166 w 1637"/>
              <a:gd name="T53" fmla="*/ 1581 h 2083"/>
              <a:gd name="T54" fmla="*/ 920 w 1637"/>
              <a:gd name="T55" fmla="*/ 1530 h 2083"/>
              <a:gd name="T56" fmla="*/ 549 w 1637"/>
              <a:gd name="T57" fmla="*/ 1946 h 2083"/>
              <a:gd name="T58" fmla="*/ 1255 w 1637"/>
              <a:gd name="T59" fmla="*/ 2083 h 2083"/>
              <a:gd name="T60" fmla="*/ 1637 w 1637"/>
              <a:gd name="T61" fmla="*/ 1806 h 2083"/>
              <a:gd name="T62" fmla="*/ 1500 w 1637"/>
              <a:gd name="T63" fmla="*/ 1781 h 2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637" h="2083">
                <a:moveTo>
                  <a:pt x="449" y="1301"/>
                </a:moveTo>
                <a:lnTo>
                  <a:pt x="449" y="1301"/>
                </a:lnTo>
                <a:cubicBezTo>
                  <a:pt x="416" y="1301"/>
                  <a:pt x="383" y="1292"/>
                  <a:pt x="350" y="1276"/>
                </a:cubicBezTo>
                <a:cubicBezTo>
                  <a:pt x="295" y="1248"/>
                  <a:pt x="258" y="1206"/>
                  <a:pt x="240" y="1150"/>
                </a:cubicBezTo>
                <a:cubicBezTo>
                  <a:pt x="207" y="1047"/>
                  <a:pt x="243" y="919"/>
                  <a:pt x="273" y="841"/>
                </a:cubicBezTo>
                <a:lnTo>
                  <a:pt x="770" y="1055"/>
                </a:lnTo>
                <a:cubicBezTo>
                  <a:pt x="719" y="1137"/>
                  <a:pt x="599" y="1301"/>
                  <a:pt x="449" y="1301"/>
                </a:cubicBezTo>
                <a:close/>
                <a:moveTo>
                  <a:pt x="1500" y="1781"/>
                </a:moveTo>
                <a:lnTo>
                  <a:pt x="1500" y="1781"/>
                </a:lnTo>
                <a:lnTo>
                  <a:pt x="1590" y="1670"/>
                </a:lnTo>
                <a:lnTo>
                  <a:pt x="1278" y="1604"/>
                </a:lnTo>
                <a:cubicBezTo>
                  <a:pt x="1340" y="1504"/>
                  <a:pt x="1412" y="1329"/>
                  <a:pt x="1403" y="1057"/>
                </a:cubicBezTo>
                <a:cubicBezTo>
                  <a:pt x="1392" y="672"/>
                  <a:pt x="1130" y="453"/>
                  <a:pt x="1031" y="383"/>
                </a:cubicBezTo>
                <a:cubicBezTo>
                  <a:pt x="1053" y="263"/>
                  <a:pt x="1046" y="135"/>
                  <a:pt x="931" y="92"/>
                </a:cubicBezTo>
                <a:cubicBezTo>
                  <a:pt x="680" y="0"/>
                  <a:pt x="480" y="430"/>
                  <a:pt x="480" y="430"/>
                </a:cubicBezTo>
                <a:cubicBezTo>
                  <a:pt x="480" y="430"/>
                  <a:pt x="113" y="340"/>
                  <a:pt x="0" y="723"/>
                </a:cubicBezTo>
                <a:lnTo>
                  <a:pt x="236" y="825"/>
                </a:lnTo>
                <a:cubicBezTo>
                  <a:pt x="204" y="908"/>
                  <a:pt x="164" y="1046"/>
                  <a:pt x="202" y="1162"/>
                </a:cubicBezTo>
                <a:cubicBezTo>
                  <a:pt x="223" y="1229"/>
                  <a:pt x="267" y="1279"/>
                  <a:pt x="332" y="1312"/>
                </a:cubicBezTo>
                <a:cubicBezTo>
                  <a:pt x="370" y="1331"/>
                  <a:pt x="410" y="1341"/>
                  <a:pt x="449" y="1341"/>
                </a:cubicBezTo>
                <a:cubicBezTo>
                  <a:pt x="623" y="1341"/>
                  <a:pt x="755" y="1157"/>
                  <a:pt x="807" y="1071"/>
                </a:cubicBezTo>
                <a:lnTo>
                  <a:pt x="1003" y="1156"/>
                </a:lnTo>
                <a:cubicBezTo>
                  <a:pt x="1003" y="1156"/>
                  <a:pt x="1247" y="846"/>
                  <a:pt x="950" y="626"/>
                </a:cubicBezTo>
                <a:cubicBezTo>
                  <a:pt x="950" y="626"/>
                  <a:pt x="977" y="571"/>
                  <a:pt x="1001" y="495"/>
                </a:cubicBezTo>
                <a:cubicBezTo>
                  <a:pt x="1101" y="574"/>
                  <a:pt x="1288" y="762"/>
                  <a:pt x="1297" y="1060"/>
                </a:cubicBezTo>
                <a:cubicBezTo>
                  <a:pt x="1303" y="1273"/>
                  <a:pt x="1256" y="1416"/>
                  <a:pt x="1215" y="1499"/>
                </a:cubicBezTo>
                <a:cubicBezTo>
                  <a:pt x="1198" y="1534"/>
                  <a:pt x="1181" y="1561"/>
                  <a:pt x="1166" y="1581"/>
                </a:cubicBezTo>
                <a:lnTo>
                  <a:pt x="920" y="1530"/>
                </a:lnTo>
                <a:lnTo>
                  <a:pt x="549" y="1946"/>
                </a:lnTo>
                <a:lnTo>
                  <a:pt x="1255" y="2083"/>
                </a:lnTo>
                <a:lnTo>
                  <a:pt x="1637" y="1806"/>
                </a:lnTo>
                <a:lnTo>
                  <a:pt x="1500" y="1781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1" name="组 40"/>
          <p:cNvGrpSpPr/>
          <p:nvPr userDrawn="1"/>
        </p:nvGrpSpPr>
        <p:grpSpPr>
          <a:xfrm rot="1396810">
            <a:off x="8941466" y="2011944"/>
            <a:ext cx="193606" cy="1042780"/>
            <a:chOff x="6099175" y="2627313"/>
            <a:chExt cx="411163" cy="2214563"/>
          </a:xfrm>
          <a:solidFill>
            <a:schemeClr val="accent2"/>
          </a:solidFill>
        </p:grpSpPr>
        <p:sp>
          <p:nvSpPr>
            <p:cNvPr id="161" name="Freeform 13"/>
            <p:cNvSpPr>
              <a:spLocks noEditPoints="1"/>
            </p:cNvSpPr>
            <p:nvPr/>
          </p:nvSpPr>
          <p:spPr bwMode="auto">
            <a:xfrm>
              <a:off x="6130131" y="3048001"/>
              <a:ext cx="349250" cy="1258888"/>
            </a:xfrm>
            <a:custGeom>
              <a:avLst/>
              <a:gdLst>
                <a:gd name="T0" fmla="*/ 137 w 367"/>
                <a:gd name="T1" fmla="*/ 40 h 1313"/>
                <a:gd name="T2" fmla="*/ 137 w 367"/>
                <a:gd name="T3" fmla="*/ 40 h 1313"/>
                <a:gd name="T4" fmla="*/ 230 w 367"/>
                <a:gd name="T5" fmla="*/ 40 h 1313"/>
                <a:gd name="T6" fmla="*/ 230 w 367"/>
                <a:gd name="T7" fmla="*/ 1273 h 1313"/>
                <a:gd name="T8" fmla="*/ 137 w 367"/>
                <a:gd name="T9" fmla="*/ 1273 h 1313"/>
                <a:gd name="T10" fmla="*/ 137 w 367"/>
                <a:gd name="T11" fmla="*/ 40 h 1313"/>
                <a:gd name="T12" fmla="*/ 97 w 367"/>
                <a:gd name="T13" fmla="*/ 1273 h 1313"/>
                <a:gd name="T14" fmla="*/ 97 w 367"/>
                <a:gd name="T15" fmla="*/ 1273 h 1313"/>
                <a:gd name="T16" fmla="*/ 40 w 367"/>
                <a:gd name="T17" fmla="*/ 1273 h 1313"/>
                <a:gd name="T18" fmla="*/ 40 w 367"/>
                <a:gd name="T19" fmla="*/ 40 h 1313"/>
                <a:gd name="T20" fmla="*/ 97 w 367"/>
                <a:gd name="T21" fmla="*/ 40 h 1313"/>
                <a:gd name="T22" fmla="*/ 97 w 367"/>
                <a:gd name="T23" fmla="*/ 1273 h 1313"/>
                <a:gd name="T24" fmla="*/ 270 w 367"/>
                <a:gd name="T25" fmla="*/ 40 h 1313"/>
                <a:gd name="T26" fmla="*/ 270 w 367"/>
                <a:gd name="T27" fmla="*/ 40 h 1313"/>
                <a:gd name="T28" fmla="*/ 327 w 367"/>
                <a:gd name="T29" fmla="*/ 40 h 1313"/>
                <a:gd name="T30" fmla="*/ 327 w 367"/>
                <a:gd name="T31" fmla="*/ 1273 h 1313"/>
                <a:gd name="T32" fmla="*/ 270 w 367"/>
                <a:gd name="T33" fmla="*/ 1273 h 1313"/>
                <a:gd name="T34" fmla="*/ 270 w 367"/>
                <a:gd name="T35" fmla="*/ 40 h 1313"/>
                <a:gd name="T36" fmla="*/ 270 w 367"/>
                <a:gd name="T37" fmla="*/ 1313 h 1313"/>
                <a:gd name="T38" fmla="*/ 270 w 367"/>
                <a:gd name="T39" fmla="*/ 1313 h 1313"/>
                <a:gd name="T40" fmla="*/ 270 w 367"/>
                <a:gd name="T41" fmla="*/ 1313 h 1313"/>
                <a:gd name="T42" fmla="*/ 367 w 367"/>
                <a:gd name="T43" fmla="*/ 1313 h 1313"/>
                <a:gd name="T44" fmla="*/ 367 w 367"/>
                <a:gd name="T45" fmla="*/ 0 h 1313"/>
                <a:gd name="T46" fmla="*/ 0 w 367"/>
                <a:gd name="T47" fmla="*/ 0 h 1313"/>
                <a:gd name="T48" fmla="*/ 0 w 367"/>
                <a:gd name="T49" fmla="*/ 1313 h 1313"/>
                <a:gd name="T50" fmla="*/ 97 w 367"/>
                <a:gd name="T51" fmla="*/ 1313 h 1313"/>
                <a:gd name="T52" fmla="*/ 97 w 367"/>
                <a:gd name="T53" fmla="*/ 1313 h 1313"/>
                <a:gd name="T54" fmla="*/ 137 w 367"/>
                <a:gd name="T55" fmla="*/ 1313 h 1313"/>
                <a:gd name="T56" fmla="*/ 137 w 367"/>
                <a:gd name="T57" fmla="*/ 1313 h 1313"/>
                <a:gd name="T58" fmla="*/ 230 w 367"/>
                <a:gd name="T59" fmla="*/ 1313 h 1313"/>
                <a:gd name="T60" fmla="*/ 230 w 367"/>
                <a:gd name="T61" fmla="*/ 1313 h 1313"/>
                <a:gd name="T62" fmla="*/ 270 w 367"/>
                <a:gd name="T63" fmla="*/ 1313 h 1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7" h="1313">
                  <a:moveTo>
                    <a:pt x="137" y="40"/>
                  </a:moveTo>
                  <a:lnTo>
                    <a:pt x="137" y="40"/>
                  </a:lnTo>
                  <a:lnTo>
                    <a:pt x="230" y="40"/>
                  </a:lnTo>
                  <a:lnTo>
                    <a:pt x="230" y="1273"/>
                  </a:lnTo>
                  <a:lnTo>
                    <a:pt x="137" y="1273"/>
                  </a:lnTo>
                  <a:lnTo>
                    <a:pt x="137" y="40"/>
                  </a:lnTo>
                  <a:close/>
                  <a:moveTo>
                    <a:pt x="97" y="1273"/>
                  </a:moveTo>
                  <a:lnTo>
                    <a:pt x="97" y="1273"/>
                  </a:lnTo>
                  <a:lnTo>
                    <a:pt x="40" y="1273"/>
                  </a:lnTo>
                  <a:lnTo>
                    <a:pt x="40" y="40"/>
                  </a:lnTo>
                  <a:lnTo>
                    <a:pt x="97" y="40"/>
                  </a:lnTo>
                  <a:lnTo>
                    <a:pt x="97" y="1273"/>
                  </a:lnTo>
                  <a:close/>
                  <a:moveTo>
                    <a:pt x="270" y="40"/>
                  </a:moveTo>
                  <a:lnTo>
                    <a:pt x="270" y="40"/>
                  </a:lnTo>
                  <a:lnTo>
                    <a:pt x="327" y="40"/>
                  </a:lnTo>
                  <a:lnTo>
                    <a:pt x="327" y="1273"/>
                  </a:lnTo>
                  <a:lnTo>
                    <a:pt x="270" y="1273"/>
                  </a:lnTo>
                  <a:lnTo>
                    <a:pt x="270" y="40"/>
                  </a:lnTo>
                  <a:close/>
                  <a:moveTo>
                    <a:pt x="270" y="1313"/>
                  </a:moveTo>
                  <a:lnTo>
                    <a:pt x="270" y="1313"/>
                  </a:lnTo>
                  <a:lnTo>
                    <a:pt x="270" y="1313"/>
                  </a:lnTo>
                  <a:lnTo>
                    <a:pt x="367" y="1313"/>
                  </a:lnTo>
                  <a:lnTo>
                    <a:pt x="367" y="0"/>
                  </a:lnTo>
                  <a:lnTo>
                    <a:pt x="0" y="0"/>
                  </a:lnTo>
                  <a:lnTo>
                    <a:pt x="0" y="1313"/>
                  </a:lnTo>
                  <a:lnTo>
                    <a:pt x="97" y="1313"/>
                  </a:lnTo>
                  <a:lnTo>
                    <a:pt x="97" y="1313"/>
                  </a:lnTo>
                  <a:lnTo>
                    <a:pt x="137" y="1313"/>
                  </a:lnTo>
                  <a:lnTo>
                    <a:pt x="137" y="1313"/>
                  </a:lnTo>
                  <a:lnTo>
                    <a:pt x="230" y="1313"/>
                  </a:lnTo>
                  <a:lnTo>
                    <a:pt x="230" y="1313"/>
                  </a:lnTo>
                  <a:lnTo>
                    <a:pt x="270" y="13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4"/>
            <p:cNvSpPr>
              <a:spLocks/>
            </p:cNvSpPr>
            <p:nvPr/>
          </p:nvSpPr>
          <p:spPr bwMode="auto">
            <a:xfrm>
              <a:off x="6130131" y="2968626"/>
              <a:ext cx="349250" cy="63500"/>
            </a:xfrm>
            <a:custGeom>
              <a:avLst/>
              <a:gdLst>
                <a:gd name="T0" fmla="*/ 367 w 367"/>
                <a:gd name="T1" fmla="*/ 0 h 67"/>
                <a:gd name="T2" fmla="*/ 367 w 367"/>
                <a:gd name="T3" fmla="*/ 0 h 67"/>
                <a:gd name="T4" fmla="*/ 0 w 367"/>
                <a:gd name="T5" fmla="*/ 0 h 67"/>
                <a:gd name="T6" fmla="*/ 0 w 367"/>
                <a:gd name="T7" fmla="*/ 67 h 67"/>
                <a:gd name="T8" fmla="*/ 367 w 367"/>
                <a:gd name="T9" fmla="*/ 67 h 67"/>
                <a:gd name="T10" fmla="*/ 367 w 36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7" h="67">
                  <a:moveTo>
                    <a:pt x="367" y="0"/>
                  </a:moveTo>
                  <a:lnTo>
                    <a:pt x="367" y="0"/>
                  </a:lnTo>
                  <a:lnTo>
                    <a:pt x="0" y="0"/>
                  </a:lnTo>
                  <a:lnTo>
                    <a:pt x="0" y="67"/>
                  </a:lnTo>
                  <a:lnTo>
                    <a:pt x="367" y="67"/>
                  </a:lnTo>
                  <a:lnTo>
                    <a:pt x="3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5"/>
            <p:cNvSpPr>
              <a:spLocks/>
            </p:cNvSpPr>
            <p:nvPr/>
          </p:nvSpPr>
          <p:spPr bwMode="auto">
            <a:xfrm>
              <a:off x="6099175" y="2627313"/>
              <a:ext cx="411163" cy="325438"/>
            </a:xfrm>
            <a:custGeom>
              <a:avLst/>
              <a:gdLst>
                <a:gd name="T0" fmla="*/ 399 w 430"/>
                <a:gd name="T1" fmla="*/ 340 h 340"/>
                <a:gd name="T2" fmla="*/ 399 w 430"/>
                <a:gd name="T3" fmla="*/ 340 h 340"/>
                <a:gd name="T4" fmla="*/ 215 w 430"/>
                <a:gd name="T5" fmla="*/ 0 h 340"/>
                <a:gd name="T6" fmla="*/ 32 w 430"/>
                <a:gd name="T7" fmla="*/ 340 h 340"/>
                <a:gd name="T8" fmla="*/ 399 w 430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340">
                  <a:moveTo>
                    <a:pt x="399" y="340"/>
                  </a:moveTo>
                  <a:lnTo>
                    <a:pt x="399" y="340"/>
                  </a:lnTo>
                  <a:cubicBezTo>
                    <a:pt x="399" y="340"/>
                    <a:pt x="430" y="0"/>
                    <a:pt x="215" y="0"/>
                  </a:cubicBezTo>
                  <a:cubicBezTo>
                    <a:pt x="0" y="0"/>
                    <a:pt x="32" y="340"/>
                    <a:pt x="32" y="340"/>
                  </a:cubicBezTo>
                  <a:lnTo>
                    <a:pt x="399" y="34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7"/>
            <p:cNvSpPr>
              <a:spLocks noEditPoints="1"/>
            </p:cNvSpPr>
            <p:nvPr/>
          </p:nvSpPr>
          <p:spPr bwMode="auto">
            <a:xfrm>
              <a:off x="6128544" y="4310063"/>
              <a:ext cx="352425" cy="531813"/>
            </a:xfrm>
            <a:custGeom>
              <a:avLst/>
              <a:gdLst>
                <a:gd name="T0" fmla="*/ 214 w 369"/>
                <a:gd name="T1" fmla="*/ 338 h 554"/>
                <a:gd name="T2" fmla="*/ 214 w 369"/>
                <a:gd name="T3" fmla="*/ 338 h 554"/>
                <a:gd name="T4" fmla="*/ 155 w 369"/>
                <a:gd name="T5" fmla="*/ 338 h 554"/>
                <a:gd name="T6" fmla="*/ 56 w 369"/>
                <a:gd name="T7" fmla="*/ 40 h 554"/>
                <a:gd name="T8" fmla="*/ 313 w 369"/>
                <a:gd name="T9" fmla="*/ 40 h 554"/>
                <a:gd name="T10" fmla="*/ 214 w 369"/>
                <a:gd name="T11" fmla="*/ 338 h 554"/>
                <a:gd name="T12" fmla="*/ 113 w 369"/>
                <a:gd name="T13" fmla="*/ 338 h 554"/>
                <a:gd name="T14" fmla="*/ 113 w 369"/>
                <a:gd name="T15" fmla="*/ 338 h 554"/>
                <a:gd name="T16" fmla="*/ 184 w 369"/>
                <a:gd name="T17" fmla="*/ 554 h 554"/>
                <a:gd name="T18" fmla="*/ 256 w 369"/>
                <a:gd name="T19" fmla="*/ 338 h 554"/>
                <a:gd name="T20" fmla="*/ 369 w 369"/>
                <a:gd name="T21" fmla="*/ 0 h 554"/>
                <a:gd name="T22" fmla="*/ 0 w 369"/>
                <a:gd name="T23" fmla="*/ 0 h 554"/>
                <a:gd name="T24" fmla="*/ 113 w 369"/>
                <a:gd name="T25" fmla="*/ 338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9" h="554">
                  <a:moveTo>
                    <a:pt x="214" y="338"/>
                  </a:moveTo>
                  <a:lnTo>
                    <a:pt x="214" y="338"/>
                  </a:lnTo>
                  <a:lnTo>
                    <a:pt x="155" y="338"/>
                  </a:lnTo>
                  <a:lnTo>
                    <a:pt x="56" y="40"/>
                  </a:lnTo>
                  <a:lnTo>
                    <a:pt x="313" y="40"/>
                  </a:lnTo>
                  <a:lnTo>
                    <a:pt x="214" y="338"/>
                  </a:lnTo>
                  <a:close/>
                  <a:moveTo>
                    <a:pt x="113" y="338"/>
                  </a:moveTo>
                  <a:lnTo>
                    <a:pt x="113" y="338"/>
                  </a:lnTo>
                  <a:lnTo>
                    <a:pt x="184" y="554"/>
                  </a:lnTo>
                  <a:lnTo>
                    <a:pt x="256" y="338"/>
                  </a:lnTo>
                  <a:lnTo>
                    <a:pt x="369" y="0"/>
                  </a:lnTo>
                  <a:lnTo>
                    <a:pt x="0" y="0"/>
                  </a:lnTo>
                  <a:lnTo>
                    <a:pt x="113" y="338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Freeform 19"/>
          <p:cNvSpPr>
            <a:spLocks noEditPoints="1"/>
          </p:cNvSpPr>
          <p:nvPr/>
        </p:nvSpPr>
        <p:spPr bwMode="auto">
          <a:xfrm rot="18000000">
            <a:off x="9561347" y="2406784"/>
            <a:ext cx="1209819" cy="253100"/>
          </a:xfrm>
          <a:custGeom>
            <a:avLst/>
            <a:gdLst>
              <a:gd name="T0" fmla="*/ 2347 w 2387"/>
              <a:gd name="T1" fmla="*/ 458 h 498"/>
              <a:gd name="T2" fmla="*/ 40 w 2387"/>
              <a:gd name="T3" fmla="*/ 40 h 498"/>
              <a:gd name="T4" fmla="*/ 177 w 2387"/>
              <a:gd name="T5" fmla="*/ 298 h 498"/>
              <a:gd name="T6" fmla="*/ 217 w 2387"/>
              <a:gd name="T7" fmla="*/ 40 h 498"/>
              <a:gd name="T8" fmla="*/ 277 w 2387"/>
              <a:gd name="T9" fmla="*/ 159 h 498"/>
              <a:gd name="T10" fmla="*/ 317 w 2387"/>
              <a:gd name="T11" fmla="*/ 40 h 498"/>
              <a:gd name="T12" fmla="*/ 377 w 2387"/>
              <a:gd name="T13" fmla="*/ 159 h 498"/>
              <a:gd name="T14" fmla="*/ 417 w 2387"/>
              <a:gd name="T15" fmla="*/ 40 h 498"/>
              <a:gd name="T16" fmla="*/ 477 w 2387"/>
              <a:gd name="T17" fmla="*/ 159 h 498"/>
              <a:gd name="T18" fmla="*/ 517 w 2387"/>
              <a:gd name="T19" fmla="*/ 40 h 498"/>
              <a:gd name="T20" fmla="*/ 577 w 2387"/>
              <a:gd name="T21" fmla="*/ 159 h 498"/>
              <a:gd name="T22" fmla="*/ 617 w 2387"/>
              <a:gd name="T23" fmla="*/ 40 h 498"/>
              <a:gd name="T24" fmla="*/ 674 w 2387"/>
              <a:gd name="T25" fmla="*/ 298 h 498"/>
              <a:gd name="T26" fmla="*/ 714 w 2387"/>
              <a:gd name="T27" fmla="*/ 40 h 498"/>
              <a:gd name="T28" fmla="*/ 774 w 2387"/>
              <a:gd name="T29" fmla="*/ 159 h 498"/>
              <a:gd name="T30" fmla="*/ 814 w 2387"/>
              <a:gd name="T31" fmla="*/ 40 h 498"/>
              <a:gd name="T32" fmla="*/ 874 w 2387"/>
              <a:gd name="T33" fmla="*/ 159 h 498"/>
              <a:gd name="T34" fmla="*/ 914 w 2387"/>
              <a:gd name="T35" fmla="*/ 40 h 498"/>
              <a:gd name="T36" fmla="*/ 974 w 2387"/>
              <a:gd name="T37" fmla="*/ 159 h 498"/>
              <a:gd name="T38" fmla="*/ 1014 w 2387"/>
              <a:gd name="T39" fmla="*/ 40 h 498"/>
              <a:gd name="T40" fmla="*/ 1074 w 2387"/>
              <a:gd name="T41" fmla="*/ 159 h 498"/>
              <a:gd name="T42" fmla="*/ 1114 w 2387"/>
              <a:gd name="T43" fmla="*/ 40 h 498"/>
              <a:gd name="T44" fmla="*/ 1187 w 2387"/>
              <a:gd name="T45" fmla="*/ 298 h 498"/>
              <a:gd name="T46" fmla="*/ 1227 w 2387"/>
              <a:gd name="T47" fmla="*/ 40 h 498"/>
              <a:gd name="T48" fmla="*/ 1287 w 2387"/>
              <a:gd name="T49" fmla="*/ 159 h 498"/>
              <a:gd name="T50" fmla="*/ 1327 w 2387"/>
              <a:gd name="T51" fmla="*/ 40 h 498"/>
              <a:gd name="T52" fmla="*/ 1387 w 2387"/>
              <a:gd name="T53" fmla="*/ 159 h 498"/>
              <a:gd name="T54" fmla="*/ 1427 w 2387"/>
              <a:gd name="T55" fmla="*/ 40 h 498"/>
              <a:gd name="T56" fmla="*/ 1487 w 2387"/>
              <a:gd name="T57" fmla="*/ 159 h 498"/>
              <a:gd name="T58" fmla="*/ 1527 w 2387"/>
              <a:gd name="T59" fmla="*/ 40 h 498"/>
              <a:gd name="T60" fmla="*/ 1587 w 2387"/>
              <a:gd name="T61" fmla="*/ 159 h 498"/>
              <a:gd name="T62" fmla="*/ 1627 w 2387"/>
              <a:gd name="T63" fmla="*/ 40 h 498"/>
              <a:gd name="T64" fmla="*/ 1684 w 2387"/>
              <a:gd name="T65" fmla="*/ 298 h 498"/>
              <a:gd name="T66" fmla="*/ 1724 w 2387"/>
              <a:gd name="T67" fmla="*/ 40 h 498"/>
              <a:gd name="T68" fmla="*/ 1784 w 2387"/>
              <a:gd name="T69" fmla="*/ 159 h 498"/>
              <a:gd name="T70" fmla="*/ 1824 w 2387"/>
              <a:gd name="T71" fmla="*/ 40 h 498"/>
              <a:gd name="T72" fmla="*/ 1884 w 2387"/>
              <a:gd name="T73" fmla="*/ 159 h 498"/>
              <a:gd name="T74" fmla="*/ 1924 w 2387"/>
              <a:gd name="T75" fmla="*/ 40 h 498"/>
              <a:gd name="T76" fmla="*/ 1984 w 2387"/>
              <a:gd name="T77" fmla="*/ 159 h 498"/>
              <a:gd name="T78" fmla="*/ 2024 w 2387"/>
              <a:gd name="T79" fmla="*/ 40 h 498"/>
              <a:gd name="T80" fmla="*/ 2084 w 2387"/>
              <a:gd name="T81" fmla="*/ 159 h 498"/>
              <a:gd name="T82" fmla="*/ 2124 w 2387"/>
              <a:gd name="T83" fmla="*/ 40 h 498"/>
              <a:gd name="T84" fmla="*/ 2170 w 2387"/>
              <a:gd name="T85" fmla="*/ 298 h 498"/>
              <a:gd name="T86" fmla="*/ 2210 w 2387"/>
              <a:gd name="T87" fmla="*/ 40 h 498"/>
              <a:gd name="T88" fmla="*/ 2347 w 2387"/>
              <a:gd name="T89" fmla="*/ 458 h 498"/>
              <a:gd name="T90" fmla="*/ 0 w 2387"/>
              <a:gd name="T91" fmla="*/ 498 h 498"/>
              <a:gd name="T92" fmla="*/ 2387 w 2387"/>
              <a:gd name="T93" fmla="*/ 0 h 498"/>
              <a:gd name="T94" fmla="*/ 0 w 2387"/>
              <a:gd name="T95" fmla="*/ 498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87" h="498">
                <a:moveTo>
                  <a:pt x="2347" y="458"/>
                </a:moveTo>
                <a:lnTo>
                  <a:pt x="2347" y="458"/>
                </a:lnTo>
                <a:lnTo>
                  <a:pt x="40" y="458"/>
                </a:lnTo>
                <a:lnTo>
                  <a:pt x="40" y="40"/>
                </a:lnTo>
                <a:lnTo>
                  <a:pt x="177" y="40"/>
                </a:lnTo>
                <a:lnTo>
                  <a:pt x="177" y="298"/>
                </a:lnTo>
                <a:lnTo>
                  <a:pt x="217" y="298"/>
                </a:lnTo>
                <a:lnTo>
                  <a:pt x="217" y="40"/>
                </a:lnTo>
                <a:lnTo>
                  <a:pt x="277" y="40"/>
                </a:lnTo>
                <a:lnTo>
                  <a:pt x="277" y="159"/>
                </a:lnTo>
                <a:lnTo>
                  <a:pt x="317" y="159"/>
                </a:lnTo>
                <a:lnTo>
                  <a:pt x="317" y="40"/>
                </a:lnTo>
                <a:lnTo>
                  <a:pt x="377" y="40"/>
                </a:lnTo>
                <a:lnTo>
                  <a:pt x="377" y="159"/>
                </a:lnTo>
                <a:lnTo>
                  <a:pt x="417" y="159"/>
                </a:lnTo>
                <a:lnTo>
                  <a:pt x="417" y="40"/>
                </a:lnTo>
                <a:lnTo>
                  <a:pt x="477" y="40"/>
                </a:lnTo>
                <a:lnTo>
                  <a:pt x="477" y="159"/>
                </a:lnTo>
                <a:lnTo>
                  <a:pt x="517" y="159"/>
                </a:lnTo>
                <a:lnTo>
                  <a:pt x="517" y="40"/>
                </a:lnTo>
                <a:lnTo>
                  <a:pt x="577" y="40"/>
                </a:lnTo>
                <a:lnTo>
                  <a:pt x="577" y="159"/>
                </a:lnTo>
                <a:lnTo>
                  <a:pt x="617" y="159"/>
                </a:lnTo>
                <a:lnTo>
                  <a:pt x="617" y="40"/>
                </a:lnTo>
                <a:lnTo>
                  <a:pt x="674" y="40"/>
                </a:lnTo>
                <a:lnTo>
                  <a:pt x="674" y="298"/>
                </a:lnTo>
                <a:lnTo>
                  <a:pt x="714" y="298"/>
                </a:lnTo>
                <a:lnTo>
                  <a:pt x="714" y="40"/>
                </a:lnTo>
                <a:lnTo>
                  <a:pt x="774" y="40"/>
                </a:lnTo>
                <a:lnTo>
                  <a:pt x="774" y="159"/>
                </a:lnTo>
                <a:lnTo>
                  <a:pt x="814" y="159"/>
                </a:lnTo>
                <a:lnTo>
                  <a:pt x="814" y="40"/>
                </a:lnTo>
                <a:lnTo>
                  <a:pt x="874" y="40"/>
                </a:lnTo>
                <a:lnTo>
                  <a:pt x="874" y="159"/>
                </a:lnTo>
                <a:lnTo>
                  <a:pt x="914" y="159"/>
                </a:lnTo>
                <a:lnTo>
                  <a:pt x="914" y="40"/>
                </a:lnTo>
                <a:lnTo>
                  <a:pt x="974" y="40"/>
                </a:lnTo>
                <a:lnTo>
                  <a:pt x="974" y="159"/>
                </a:lnTo>
                <a:lnTo>
                  <a:pt x="1014" y="159"/>
                </a:lnTo>
                <a:lnTo>
                  <a:pt x="1014" y="40"/>
                </a:lnTo>
                <a:lnTo>
                  <a:pt x="1074" y="40"/>
                </a:lnTo>
                <a:lnTo>
                  <a:pt x="1074" y="159"/>
                </a:lnTo>
                <a:lnTo>
                  <a:pt x="1114" y="159"/>
                </a:lnTo>
                <a:lnTo>
                  <a:pt x="1114" y="40"/>
                </a:lnTo>
                <a:lnTo>
                  <a:pt x="1187" y="40"/>
                </a:lnTo>
                <a:lnTo>
                  <a:pt x="1187" y="298"/>
                </a:lnTo>
                <a:lnTo>
                  <a:pt x="1227" y="298"/>
                </a:lnTo>
                <a:lnTo>
                  <a:pt x="1227" y="40"/>
                </a:lnTo>
                <a:lnTo>
                  <a:pt x="1287" y="40"/>
                </a:lnTo>
                <a:lnTo>
                  <a:pt x="1287" y="159"/>
                </a:lnTo>
                <a:lnTo>
                  <a:pt x="1327" y="159"/>
                </a:lnTo>
                <a:lnTo>
                  <a:pt x="1327" y="40"/>
                </a:lnTo>
                <a:lnTo>
                  <a:pt x="1387" y="40"/>
                </a:lnTo>
                <a:lnTo>
                  <a:pt x="1387" y="159"/>
                </a:lnTo>
                <a:lnTo>
                  <a:pt x="1427" y="159"/>
                </a:lnTo>
                <a:lnTo>
                  <a:pt x="1427" y="40"/>
                </a:lnTo>
                <a:lnTo>
                  <a:pt x="1487" y="40"/>
                </a:lnTo>
                <a:lnTo>
                  <a:pt x="1487" y="159"/>
                </a:lnTo>
                <a:lnTo>
                  <a:pt x="1527" y="159"/>
                </a:lnTo>
                <a:lnTo>
                  <a:pt x="1527" y="40"/>
                </a:lnTo>
                <a:lnTo>
                  <a:pt x="1587" y="40"/>
                </a:lnTo>
                <a:lnTo>
                  <a:pt x="1587" y="159"/>
                </a:lnTo>
                <a:lnTo>
                  <a:pt x="1627" y="159"/>
                </a:lnTo>
                <a:lnTo>
                  <a:pt x="1627" y="40"/>
                </a:lnTo>
                <a:lnTo>
                  <a:pt x="1684" y="40"/>
                </a:lnTo>
                <a:lnTo>
                  <a:pt x="1684" y="298"/>
                </a:lnTo>
                <a:lnTo>
                  <a:pt x="1724" y="298"/>
                </a:lnTo>
                <a:lnTo>
                  <a:pt x="1724" y="40"/>
                </a:lnTo>
                <a:lnTo>
                  <a:pt x="1784" y="40"/>
                </a:lnTo>
                <a:lnTo>
                  <a:pt x="1784" y="159"/>
                </a:lnTo>
                <a:lnTo>
                  <a:pt x="1824" y="159"/>
                </a:lnTo>
                <a:lnTo>
                  <a:pt x="1824" y="40"/>
                </a:lnTo>
                <a:lnTo>
                  <a:pt x="1884" y="40"/>
                </a:lnTo>
                <a:lnTo>
                  <a:pt x="1884" y="159"/>
                </a:lnTo>
                <a:lnTo>
                  <a:pt x="1924" y="159"/>
                </a:lnTo>
                <a:lnTo>
                  <a:pt x="1924" y="40"/>
                </a:lnTo>
                <a:lnTo>
                  <a:pt x="1984" y="40"/>
                </a:lnTo>
                <a:lnTo>
                  <a:pt x="1984" y="159"/>
                </a:lnTo>
                <a:lnTo>
                  <a:pt x="2024" y="159"/>
                </a:lnTo>
                <a:lnTo>
                  <a:pt x="2024" y="40"/>
                </a:lnTo>
                <a:lnTo>
                  <a:pt x="2084" y="40"/>
                </a:lnTo>
                <a:lnTo>
                  <a:pt x="2084" y="159"/>
                </a:lnTo>
                <a:lnTo>
                  <a:pt x="2124" y="159"/>
                </a:lnTo>
                <a:lnTo>
                  <a:pt x="2124" y="40"/>
                </a:lnTo>
                <a:lnTo>
                  <a:pt x="2170" y="40"/>
                </a:lnTo>
                <a:lnTo>
                  <a:pt x="2170" y="298"/>
                </a:lnTo>
                <a:lnTo>
                  <a:pt x="2210" y="298"/>
                </a:lnTo>
                <a:lnTo>
                  <a:pt x="2210" y="40"/>
                </a:lnTo>
                <a:lnTo>
                  <a:pt x="2347" y="40"/>
                </a:lnTo>
                <a:lnTo>
                  <a:pt x="2347" y="458"/>
                </a:lnTo>
                <a:close/>
                <a:moveTo>
                  <a:pt x="0" y="498"/>
                </a:moveTo>
                <a:lnTo>
                  <a:pt x="0" y="498"/>
                </a:lnTo>
                <a:lnTo>
                  <a:pt x="2387" y="498"/>
                </a:lnTo>
                <a:lnTo>
                  <a:pt x="2387" y="0"/>
                </a:lnTo>
                <a:lnTo>
                  <a:pt x="0" y="0"/>
                </a:lnTo>
                <a:lnTo>
                  <a:pt x="0" y="498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Freeform 20"/>
          <p:cNvSpPr>
            <a:spLocks/>
          </p:cNvSpPr>
          <p:nvPr/>
        </p:nvSpPr>
        <p:spPr bwMode="auto">
          <a:xfrm rot="20253209">
            <a:off x="3672679" y="3526120"/>
            <a:ext cx="411422" cy="1333010"/>
          </a:xfrm>
          <a:custGeom>
            <a:avLst/>
            <a:gdLst>
              <a:gd name="T0" fmla="*/ 772 w 831"/>
              <a:gd name="T1" fmla="*/ 279 h 2682"/>
              <a:gd name="T2" fmla="*/ 772 w 831"/>
              <a:gd name="T3" fmla="*/ 279 h 2682"/>
              <a:gd name="T4" fmla="*/ 772 w 831"/>
              <a:gd name="T5" fmla="*/ 0 h 2682"/>
              <a:gd name="T6" fmla="*/ 622 w 831"/>
              <a:gd name="T7" fmla="*/ 0 h 2682"/>
              <a:gd name="T8" fmla="*/ 622 w 831"/>
              <a:gd name="T9" fmla="*/ 279 h 2682"/>
              <a:gd name="T10" fmla="*/ 557 w 831"/>
              <a:gd name="T11" fmla="*/ 279 h 2682"/>
              <a:gd name="T12" fmla="*/ 557 w 831"/>
              <a:gd name="T13" fmla="*/ 900 h 2682"/>
              <a:gd name="T14" fmla="*/ 606 w 831"/>
              <a:gd name="T15" fmla="*/ 900 h 2682"/>
              <a:gd name="T16" fmla="*/ 102 w 831"/>
              <a:gd name="T17" fmla="*/ 2121 h 2682"/>
              <a:gd name="T18" fmla="*/ 130 w 831"/>
              <a:gd name="T19" fmla="*/ 2133 h 2682"/>
              <a:gd name="T20" fmla="*/ 40 w 831"/>
              <a:gd name="T21" fmla="*/ 2350 h 2682"/>
              <a:gd name="T22" fmla="*/ 62 w 831"/>
              <a:gd name="T23" fmla="*/ 2359 h 2682"/>
              <a:gd name="T24" fmla="*/ 0 w 831"/>
              <a:gd name="T25" fmla="*/ 2510 h 2682"/>
              <a:gd name="T26" fmla="*/ 24 w 831"/>
              <a:gd name="T27" fmla="*/ 2519 h 2682"/>
              <a:gd name="T28" fmla="*/ 86 w 831"/>
              <a:gd name="T29" fmla="*/ 2369 h 2682"/>
              <a:gd name="T30" fmla="*/ 108 w 831"/>
              <a:gd name="T31" fmla="*/ 2378 h 2682"/>
              <a:gd name="T32" fmla="*/ 198 w 831"/>
              <a:gd name="T33" fmla="*/ 2161 h 2682"/>
              <a:gd name="T34" fmla="*/ 226 w 831"/>
              <a:gd name="T35" fmla="*/ 2172 h 2682"/>
              <a:gd name="T36" fmla="*/ 630 w 831"/>
              <a:gd name="T37" fmla="*/ 1191 h 2682"/>
              <a:gd name="T38" fmla="*/ 630 w 831"/>
              <a:gd name="T39" fmla="*/ 2284 h 2682"/>
              <a:gd name="T40" fmla="*/ 660 w 831"/>
              <a:gd name="T41" fmla="*/ 2284 h 2682"/>
              <a:gd name="T42" fmla="*/ 660 w 831"/>
              <a:gd name="T43" fmla="*/ 2519 h 2682"/>
              <a:gd name="T44" fmla="*/ 684 w 831"/>
              <a:gd name="T45" fmla="*/ 2519 h 2682"/>
              <a:gd name="T46" fmla="*/ 684 w 831"/>
              <a:gd name="T47" fmla="*/ 2682 h 2682"/>
              <a:gd name="T48" fmla="*/ 710 w 831"/>
              <a:gd name="T49" fmla="*/ 2682 h 2682"/>
              <a:gd name="T50" fmla="*/ 710 w 831"/>
              <a:gd name="T51" fmla="*/ 2519 h 2682"/>
              <a:gd name="T52" fmla="*/ 734 w 831"/>
              <a:gd name="T53" fmla="*/ 2519 h 2682"/>
              <a:gd name="T54" fmla="*/ 734 w 831"/>
              <a:gd name="T55" fmla="*/ 2284 h 2682"/>
              <a:gd name="T56" fmla="*/ 764 w 831"/>
              <a:gd name="T57" fmla="*/ 2284 h 2682"/>
              <a:gd name="T58" fmla="*/ 764 w 831"/>
              <a:gd name="T59" fmla="*/ 900 h 2682"/>
              <a:gd name="T60" fmla="*/ 831 w 831"/>
              <a:gd name="T61" fmla="*/ 900 h 2682"/>
              <a:gd name="T62" fmla="*/ 831 w 831"/>
              <a:gd name="T63" fmla="*/ 279 h 2682"/>
              <a:gd name="T64" fmla="*/ 772 w 831"/>
              <a:gd name="T65" fmla="*/ 279 h 2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31" h="2682">
                <a:moveTo>
                  <a:pt x="772" y="279"/>
                </a:moveTo>
                <a:lnTo>
                  <a:pt x="772" y="279"/>
                </a:lnTo>
                <a:lnTo>
                  <a:pt x="772" y="0"/>
                </a:lnTo>
                <a:lnTo>
                  <a:pt x="622" y="0"/>
                </a:lnTo>
                <a:lnTo>
                  <a:pt x="622" y="279"/>
                </a:lnTo>
                <a:lnTo>
                  <a:pt x="557" y="279"/>
                </a:lnTo>
                <a:lnTo>
                  <a:pt x="557" y="900"/>
                </a:lnTo>
                <a:lnTo>
                  <a:pt x="606" y="900"/>
                </a:lnTo>
                <a:lnTo>
                  <a:pt x="102" y="2121"/>
                </a:lnTo>
                <a:lnTo>
                  <a:pt x="130" y="2133"/>
                </a:lnTo>
                <a:lnTo>
                  <a:pt x="40" y="2350"/>
                </a:lnTo>
                <a:lnTo>
                  <a:pt x="62" y="2359"/>
                </a:lnTo>
                <a:lnTo>
                  <a:pt x="0" y="2510"/>
                </a:lnTo>
                <a:lnTo>
                  <a:pt x="24" y="2519"/>
                </a:lnTo>
                <a:lnTo>
                  <a:pt x="86" y="2369"/>
                </a:lnTo>
                <a:lnTo>
                  <a:pt x="108" y="2378"/>
                </a:lnTo>
                <a:lnTo>
                  <a:pt x="198" y="2161"/>
                </a:lnTo>
                <a:lnTo>
                  <a:pt x="226" y="2172"/>
                </a:lnTo>
                <a:lnTo>
                  <a:pt x="630" y="1191"/>
                </a:lnTo>
                <a:lnTo>
                  <a:pt x="630" y="2284"/>
                </a:lnTo>
                <a:lnTo>
                  <a:pt x="660" y="2284"/>
                </a:lnTo>
                <a:lnTo>
                  <a:pt x="660" y="2519"/>
                </a:lnTo>
                <a:lnTo>
                  <a:pt x="684" y="2519"/>
                </a:lnTo>
                <a:lnTo>
                  <a:pt x="684" y="2682"/>
                </a:lnTo>
                <a:lnTo>
                  <a:pt x="710" y="2682"/>
                </a:lnTo>
                <a:lnTo>
                  <a:pt x="710" y="2519"/>
                </a:lnTo>
                <a:lnTo>
                  <a:pt x="734" y="2519"/>
                </a:lnTo>
                <a:lnTo>
                  <a:pt x="734" y="2284"/>
                </a:lnTo>
                <a:lnTo>
                  <a:pt x="764" y="2284"/>
                </a:lnTo>
                <a:lnTo>
                  <a:pt x="764" y="900"/>
                </a:lnTo>
                <a:lnTo>
                  <a:pt x="831" y="900"/>
                </a:lnTo>
                <a:lnTo>
                  <a:pt x="831" y="279"/>
                </a:lnTo>
                <a:lnTo>
                  <a:pt x="772" y="279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4" name="组合 45"/>
          <p:cNvGrpSpPr/>
          <p:nvPr userDrawn="1"/>
        </p:nvGrpSpPr>
        <p:grpSpPr>
          <a:xfrm>
            <a:off x="4751516" y="3671355"/>
            <a:ext cx="1196952" cy="1042541"/>
            <a:chOff x="501650" y="3292475"/>
            <a:chExt cx="1735138" cy="1511300"/>
          </a:xfrm>
          <a:solidFill>
            <a:schemeClr val="accent2"/>
          </a:solidFill>
        </p:grpSpPr>
        <p:sp>
          <p:nvSpPr>
            <p:cNvPr id="156" name="Freeform 5"/>
            <p:cNvSpPr>
              <a:spLocks/>
            </p:cNvSpPr>
            <p:nvPr/>
          </p:nvSpPr>
          <p:spPr bwMode="auto">
            <a:xfrm>
              <a:off x="501650" y="3292475"/>
              <a:ext cx="1735138" cy="893762"/>
            </a:xfrm>
            <a:custGeom>
              <a:avLst/>
              <a:gdLst>
                <a:gd name="T0" fmla="*/ 0 w 943"/>
                <a:gd name="T1" fmla="*/ 242 h 484"/>
                <a:gd name="T2" fmla="*/ 0 w 943"/>
                <a:gd name="T3" fmla="*/ 242 h 484"/>
                <a:gd name="T4" fmla="*/ 471 w 943"/>
                <a:gd name="T5" fmla="*/ 484 h 484"/>
                <a:gd name="T6" fmla="*/ 943 w 943"/>
                <a:gd name="T7" fmla="*/ 242 h 484"/>
                <a:gd name="T8" fmla="*/ 471 w 943"/>
                <a:gd name="T9" fmla="*/ 0 h 484"/>
                <a:gd name="T10" fmla="*/ 0 w 943"/>
                <a:gd name="T11" fmla="*/ 242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3" h="484">
                  <a:moveTo>
                    <a:pt x="0" y="242"/>
                  </a:moveTo>
                  <a:lnTo>
                    <a:pt x="0" y="242"/>
                  </a:lnTo>
                  <a:lnTo>
                    <a:pt x="471" y="484"/>
                  </a:lnTo>
                  <a:lnTo>
                    <a:pt x="943" y="242"/>
                  </a:lnTo>
                  <a:lnTo>
                    <a:pt x="471" y="0"/>
                  </a:lnTo>
                  <a:lnTo>
                    <a:pt x="0" y="24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6"/>
            <p:cNvSpPr>
              <a:spLocks/>
            </p:cNvSpPr>
            <p:nvPr/>
          </p:nvSpPr>
          <p:spPr bwMode="auto">
            <a:xfrm>
              <a:off x="728663" y="3959225"/>
              <a:ext cx="1285875" cy="758825"/>
            </a:xfrm>
            <a:custGeom>
              <a:avLst/>
              <a:gdLst>
                <a:gd name="T0" fmla="*/ 349 w 699"/>
                <a:gd name="T1" fmla="*/ 179 h 412"/>
                <a:gd name="T2" fmla="*/ 349 w 699"/>
                <a:gd name="T3" fmla="*/ 179 h 412"/>
                <a:gd name="T4" fmla="*/ 0 w 699"/>
                <a:gd name="T5" fmla="*/ 0 h 412"/>
                <a:gd name="T6" fmla="*/ 0 w 699"/>
                <a:gd name="T7" fmla="*/ 233 h 412"/>
                <a:gd name="T8" fmla="*/ 349 w 699"/>
                <a:gd name="T9" fmla="*/ 412 h 412"/>
                <a:gd name="T10" fmla="*/ 699 w 699"/>
                <a:gd name="T11" fmla="*/ 233 h 412"/>
                <a:gd name="T12" fmla="*/ 699 w 699"/>
                <a:gd name="T13" fmla="*/ 0 h 412"/>
                <a:gd name="T14" fmla="*/ 349 w 699"/>
                <a:gd name="T15" fmla="*/ 179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9" h="412">
                  <a:moveTo>
                    <a:pt x="349" y="179"/>
                  </a:moveTo>
                  <a:lnTo>
                    <a:pt x="349" y="179"/>
                  </a:lnTo>
                  <a:lnTo>
                    <a:pt x="0" y="0"/>
                  </a:lnTo>
                  <a:lnTo>
                    <a:pt x="0" y="233"/>
                  </a:lnTo>
                  <a:lnTo>
                    <a:pt x="349" y="412"/>
                  </a:lnTo>
                  <a:lnTo>
                    <a:pt x="699" y="233"/>
                  </a:lnTo>
                  <a:lnTo>
                    <a:pt x="699" y="0"/>
                  </a:lnTo>
                  <a:lnTo>
                    <a:pt x="349" y="1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7"/>
            <p:cNvSpPr>
              <a:spLocks/>
            </p:cNvSpPr>
            <p:nvPr/>
          </p:nvSpPr>
          <p:spPr bwMode="auto">
            <a:xfrm>
              <a:off x="514350" y="4095750"/>
              <a:ext cx="68263" cy="708025"/>
            </a:xfrm>
            <a:custGeom>
              <a:avLst/>
              <a:gdLst>
                <a:gd name="T0" fmla="*/ 0 w 37"/>
                <a:gd name="T1" fmla="*/ 384 h 384"/>
                <a:gd name="T2" fmla="*/ 0 w 37"/>
                <a:gd name="T3" fmla="*/ 384 h 384"/>
                <a:gd name="T4" fmla="*/ 37 w 37"/>
                <a:gd name="T5" fmla="*/ 384 h 384"/>
                <a:gd name="T6" fmla="*/ 37 w 37"/>
                <a:gd name="T7" fmla="*/ 0 h 384"/>
                <a:gd name="T8" fmla="*/ 0 w 37"/>
                <a:gd name="T9" fmla="*/ 0 h 384"/>
                <a:gd name="T10" fmla="*/ 0 w 37"/>
                <a:gd name="T11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4">
                  <a:moveTo>
                    <a:pt x="0" y="384"/>
                  </a:moveTo>
                  <a:lnTo>
                    <a:pt x="0" y="384"/>
                  </a:lnTo>
                  <a:lnTo>
                    <a:pt x="37" y="384"/>
                  </a:lnTo>
                  <a:lnTo>
                    <a:pt x="37" y="0"/>
                  </a:lnTo>
                  <a:lnTo>
                    <a:pt x="0" y="0"/>
                  </a:lnTo>
                  <a:lnTo>
                    <a:pt x="0" y="38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8"/>
            <p:cNvSpPr>
              <a:spLocks/>
            </p:cNvSpPr>
            <p:nvPr/>
          </p:nvSpPr>
          <p:spPr bwMode="auto">
            <a:xfrm>
              <a:off x="511175" y="3986212"/>
              <a:ext cx="74613" cy="76200"/>
            </a:xfrm>
            <a:custGeom>
              <a:avLst/>
              <a:gdLst>
                <a:gd name="T0" fmla="*/ 41 w 41"/>
                <a:gd name="T1" fmla="*/ 21 h 41"/>
                <a:gd name="T2" fmla="*/ 41 w 41"/>
                <a:gd name="T3" fmla="*/ 21 h 41"/>
                <a:gd name="T4" fmla="*/ 20 w 41"/>
                <a:gd name="T5" fmla="*/ 41 h 41"/>
                <a:gd name="T6" fmla="*/ 0 w 41"/>
                <a:gd name="T7" fmla="*/ 21 h 41"/>
                <a:gd name="T8" fmla="*/ 20 w 41"/>
                <a:gd name="T9" fmla="*/ 0 h 41"/>
                <a:gd name="T10" fmla="*/ 41 w 41"/>
                <a:gd name="T11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41">
                  <a:moveTo>
                    <a:pt x="41" y="21"/>
                  </a:moveTo>
                  <a:lnTo>
                    <a:pt x="41" y="21"/>
                  </a:lnTo>
                  <a:cubicBezTo>
                    <a:pt x="41" y="32"/>
                    <a:pt x="32" y="41"/>
                    <a:pt x="20" y="41"/>
                  </a:cubicBezTo>
                  <a:cubicBezTo>
                    <a:pt x="9" y="41"/>
                    <a:pt x="0" y="32"/>
                    <a:pt x="0" y="21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1" y="9"/>
                    <a:pt x="41" y="2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9"/>
            <p:cNvSpPr>
              <a:spLocks/>
            </p:cNvSpPr>
            <p:nvPr/>
          </p:nvSpPr>
          <p:spPr bwMode="auto">
            <a:xfrm>
              <a:off x="541338" y="3738562"/>
              <a:ext cx="14288" cy="401637"/>
            </a:xfrm>
            <a:custGeom>
              <a:avLst/>
              <a:gdLst>
                <a:gd name="T0" fmla="*/ 7 w 7"/>
                <a:gd name="T1" fmla="*/ 217 h 217"/>
                <a:gd name="T2" fmla="*/ 7 w 7"/>
                <a:gd name="T3" fmla="*/ 217 h 217"/>
                <a:gd name="T4" fmla="*/ 0 w 7"/>
                <a:gd name="T5" fmla="*/ 217 h 217"/>
                <a:gd name="T6" fmla="*/ 0 w 7"/>
                <a:gd name="T7" fmla="*/ 0 h 217"/>
                <a:gd name="T8" fmla="*/ 7 w 7"/>
                <a:gd name="T9" fmla="*/ 0 h 217"/>
                <a:gd name="T10" fmla="*/ 7 w 7"/>
                <a:gd name="T11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17">
                  <a:moveTo>
                    <a:pt x="7" y="217"/>
                  </a:moveTo>
                  <a:lnTo>
                    <a:pt x="7" y="217"/>
                  </a:lnTo>
                  <a:lnTo>
                    <a:pt x="0" y="217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2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5" name="组合 46"/>
          <p:cNvGrpSpPr/>
          <p:nvPr userDrawn="1"/>
        </p:nvGrpSpPr>
        <p:grpSpPr>
          <a:xfrm>
            <a:off x="1868554" y="2178788"/>
            <a:ext cx="920458" cy="709092"/>
            <a:chOff x="2486025" y="3619500"/>
            <a:chExt cx="1500188" cy="1155700"/>
          </a:xfrm>
          <a:solidFill>
            <a:schemeClr val="accent2"/>
          </a:solidFill>
        </p:grpSpPr>
        <p:sp>
          <p:nvSpPr>
            <p:cNvPr id="154" name="Freeform 26"/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27"/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6" name="Freeform 29"/>
          <p:cNvSpPr>
            <a:spLocks noEditPoints="1"/>
          </p:cNvSpPr>
          <p:nvPr userDrawn="1"/>
        </p:nvSpPr>
        <p:spPr bwMode="auto">
          <a:xfrm>
            <a:off x="5480674" y="2146784"/>
            <a:ext cx="771458" cy="773100"/>
          </a:xfrm>
          <a:custGeom>
            <a:avLst/>
            <a:gdLst>
              <a:gd name="T0" fmla="*/ 578 w 811"/>
              <a:gd name="T1" fmla="*/ 436 h 811"/>
              <a:gd name="T2" fmla="*/ 578 w 811"/>
              <a:gd name="T3" fmla="*/ 436 h 811"/>
              <a:gd name="T4" fmla="*/ 531 w 811"/>
              <a:gd name="T5" fmla="*/ 269 h 811"/>
              <a:gd name="T6" fmla="*/ 698 w 811"/>
              <a:gd name="T7" fmla="*/ 222 h 811"/>
              <a:gd name="T8" fmla="*/ 745 w 811"/>
              <a:gd name="T9" fmla="*/ 389 h 811"/>
              <a:gd name="T10" fmla="*/ 578 w 811"/>
              <a:gd name="T11" fmla="*/ 436 h 811"/>
              <a:gd name="T12" fmla="*/ 656 w 811"/>
              <a:gd name="T13" fmla="*/ 663 h 811"/>
              <a:gd name="T14" fmla="*/ 656 w 811"/>
              <a:gd name="T15" fmla="*/ 663 h 811"/>
              <a:gd name="T16" fmla="*/ 489 w 811"/>
              <a:gd name="T17" fmla="*/ 710 h 811"/>
              <a:gd name="T18" fmla="*/ 441 w 811"/>
              <a:gd name="T19" fmla="*/ 543 h 811"/>
              <a:gd name="T20" fmla="*/ 609 w 811"/>
              <a:gd name="T21" fmla="*/ 495 h 811"/>
              <a:gd name="T22" fmla="*/ 656 w 811"/>
              <a:gd name="T23" fmla="*/ 663 h 811"/>
              <a:gd name="T24" fmla="*/ 366 w 811"/>
              <a:gd name="T25" fmla="*/ 405 h 811"/>
              <a:gd name="T26" fmla="*/ 366 w 811"/>
              <a:gd name="T27" fmla="*/ 405 h 811"/>
              <a:gd name="T28" fmla="*/ 405 w 811"/>
              <a:gd name="T29" fmla="*/ 366 h 811"/>
              <a:gd name="T30" fmla="*/ 444 w 811"/>
              <a:gd name="T31" fmla="*/ 405 h 811"/>
              <a:gd name="T32" fmla="*/ 405 w 811"/>
              <a:gd name="T33" fmla="*/ 444 h 811"/>
              <a:gd name="T34" fmla="*/ 366 w 811"/>
              <a:gd name="T35" fmla="*/ 405 h 811"/>
              <a:gd name="T36" fmla="*/ 369 w 811"/>
              <a:gd name="T37" fmla="*/ 663 h 811"/>
              <a:gd name="T38" fmla="*/ 369 w 811"/>
              <a:gd name="T39" fmla="*/ 663 h 811"/>
              <a:gd name="T40" fmla="*/ 201 w 811"/>
              <a:gd name="T41" fmla="*/ 710 h 811"/>
              <a:gd name="T42" fmla="*/ 154 w 811"/>
              <a:gd name="T43" fmla="*/ 543 h 811"/>
              <a:gd name="T44" fmla="*/ 321 w 811"/>
              <a:gd name="T45" fmla="*/ 495 h 811"/>
              <a:gd name="T46" fmla="*/ 369 w 811"/>
              <a:gd name="T47" fmla="*/ 663 h 811"/>
              <a:gd name="T48" fmla="*/ 112 w 811"/>
              <a:gd name="T49" fmla="*/ 436 h 811"/>
              <a:gd name="T50" fmla="*/ 112 w 811"/>
              <a:gd name="T51" fmla="*/ 436 h 811"/>
              <a:gd name="T52" fmla="*/ 65 w 811"/>
              <a:gd name="T53" fmla="*/ 269 h 811"/>
              <a:gd name="T54" fmla="*/ 232 w 811"/>
              <a:gd name="T55" fmla="*/ 222 h 811"/>
              <a:gd name="T56" fmla="*/ 280 w 811"/>
              <a:gd name="T57" fmla="*/ 389 h 811"/>
              <a:gd name="T58" fmla="*/ 112 w 811"/>
              <a:gd name="T59" fmla="*/ 436 h 811"/>
              <a:gd name="T60" fmla="*/ 298 w 811"/>
              <a:gd name="T61" fmla="*/ 100 h 811"/>
              <a:gd name="T62" fmla="*/ 298 w 811"/>
              <a:gd name="T63" fmla="*/ 100 h 811"/>
              <a:gd name="T64" fmla="*/ 465 w 811"/>
              <a:gd name="T65" fmla="*/ 52 h 811"/>
              <a:gd name="T66" fmla="*/ 513 w 811"/>
              <a:gd name="T67" fmla="*/ 220 h 811"/>
              <a:gd name="T68" fmla="*/ 345 w 811"/>
              <a:gd name="T69" fmla="*/ 267 h 811"/>
              <a:gd name="T70" fmla="*/ 298 w 811"/>
              <a:gd name="T71" fmla="*/ 100 h 811"/>
              <a:gd name="T72" fmla="*/ 405 w 811"/>
              <a:gd name="T73" fmla="*/ 0 h 811"/>
              <a:gd name="T74" fmla="*/ 405 w 811"/>
              <a:gd name="T75" fmla="*/ 0 h 811"/>
              <a:gd name="T76" fmla="*/ 0 w 811"/>
              <a:gd name="T77" fmla="*/ 405 h 811"/>
              <a:gd name="T78" fmla="*/ 405 w 811"/>
              <a:gd name="T79" fmla="*/ 811 h 811"/>
              <a:gd name="T80" fmla="*/ 811 w 811"/>
              <a:gd name="T81" fmla="*/ 405 h 811"/>
              <a:gd name="T82" fmla="*/ 405 w 811"/>
              <a:gd name="T83" fmla="*/ 0 h 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11" h="811">
                <a:moveTo>
                  <a:pt x="578" y="436"/>
                </a:moveTo>
                <a:lnTo>
                  <a:pt x="578" y="436"/>
                </a:lnTo>
                <a:cubicBezTo>
                  <a:pt x="519" y="403"/>
                  <a:pt x="497" y="329"/>
                  <a:pt x="531" y="269"/>
                </a:cubicBezTo>
                <a:cubicBezTo>
                  <a:pt x="564" y="210"/>
                  <a:pt x="638" y="188"/>
                  <a:pt x="698" y="222"/>
                </a:cubicBezTo>
                <a:cubicBezTo>
                  <a:pt x="757" y="255"/>
                  <a:pt x="778" y="329"/>
                  <a:pt x="745" y="389"/>
                </a:cubicBezTo>
                <a:cubicBezTo>
                  <a:pt x="712" y="448"/>
                  <a:pt x="637" y="469"/>
                  <a:pt x="578" y="436"/>
                </a:cubicBezTo>
                <a:close/>
                <a:moveTo>
                  <a:pt x="656" y="663"/>
                </a:moveTo>
                <a:lnTo>
                  <a:pt x="656" y="663"/>
                </a:lnTo>
                <a:cubicBezTo>
                  <a:pt x="623" y="722"/>
                  <a:pt x="548" y="743"/>
                  <a:pt x="489" y="710"/>
                </a:cubicBezTo>
                <a:cubicBezTo>
                  <a:pt x="430" y="677"/>
                  <a:pt x="408" y="602"/>
                  <a:pt x="441" y="543"/>
                </a:cubicBezTo>
                <a:cubicBezTo>
                  <a:pt x="474" y="484"/>
                  <a:pt x="549" y="462"/>
                  <a:pt x="609" y="495"/>
                </a:cubicBezTo>
                <a:cubicBezTo>
                  <a:pt x="668" y="528"/>
                  <a:pt x="689" y="603"/>
                  <a:pt x="656" y="663"/>
                </a:cubicBezTo>
                <a:close/>
                <a:moveTo>
                  <a:pt x="366" y="405"/>
                </a:moveTo>
                <a:lnTo>
                  <a:pt x="366" y="405"/>
                </a:lnTo>
                <a:cubicBezTo>
                  <a:pt x="366" y="384"/>
                  <a:pt x="384" y="366"/>
                  <a:pt x="405" y="366"/>
                </a:cubicBezTo>
                <a:cubicBezTo>
                  <a:pt x="427" y="366"/>
                  <a:pt x="444" y="384"/>
                  <a:pt x="444" y="405"/>
                </a:cubicBezTo>
                <a:cubicBezTo>
                  <a:pt x="444" y="427"/>
                  <a:pt x="427" y="444"/>
                  <a:pt x="405" y="444"/>
                </a:cubicBezTo>
                <a:cubicBezTo>
                  <a:pt x="384" y="444"/>
                  <a:pt x="366" y="427"/>
                  <a:pt x="366" y="405"/>
                </a:cubicBezTo>
                <a:close/>
                <a:moveTo>
                  <a:pt x="369" y="663"/>
                </a:moveTo>
                <a:lnTo>
                  <a:pt x="369" y="663"/>
                </a:lnTo>
                <a:cubicBezTo>
                  <a:pt x="336" y="722"/>
                  <a:pt x="261" y="743"/>
                  <a:pt x="201" y="710"/>
                </a:cubicBezTo>
                <a:cubicBezTo>
                  <a:pt x="142" y="677"/>
                  <a:pt x="121" y="602"/>
                  <a:pt x="154" y="543"/>
                </a:cubicBezTo>
                <a:cubicBezTo>
                  <a:pt x="187" y="484"/>
                  <a:pt x="262" y="462"/>
                  <a:pt x="321" y="495"/>
                </a:cubicBezTo>
                <a:cubicBezTo>
                  <a:pt x="381" y="528"/>
                  <a:pt x="402" y="603"/>
                  <a:pt x="369" y="663"/>
                </a:cubicBezTo>
                <a:close/>
                <a:moveTo>
                  <a:pt x="112" y="436"/>
                </a:moveTo>
                <a:lnTo>
                  <a:pt x="112" y="436"/>
                </a:lnTo>
                <a:cubicBezTo>
                  <a:pt x="53" y="403"/>
                  <a:pt x="32" y="329"/>
                  <a:pt x="65" y="269"/>
                </a:cubicBezTo>
                <a:cubicBezTo>
                  <a:pt x="98" y="210"/>
                  <a:pt x="173" y="188"/>
                  <a:pt x="232" y="222"/>
                </a:cubicBezTo>
                <a:cubicBezTo>
                  <a:pt x="291" y="255"/>
                  <a:pt x="313" y="329"/>
                  <a:pt x="280" y="389"/>
                </a:cubicBezTo>
                <a:cubicBezTo>
                  <a:pt x="247" y="448"/>
                  <a:pt x="172" y="469"/>
                  <a:pt x="112" y="436"/>
                </a:cubicBezTo>
                <a:close/>
                <a:moveTo>
                  <a:pt x="298" y="100"/>
                </a:moveTo>
                <a:lnTo>
                  <a:pt x="298" y="100"/>
                </a:lnTo>
                <a:cubicBezTo>
                  <a:pt x="331" y="41"/>
                  <a:pt x="406" y="19"/>
                  <a:pt x="465" y="52"/>
                </a:cubicBezTo>
                <a:cubicBezTo>
                  <a:pt x="524" y="85"/>
                  <a:pt x="546" y="160"/>
                  <a:pt x="513" y="220"/>
                </a:cubicBezTo>
                <a:cubicBezTo>
                  <a:pt x="480" y="279"/>
                  <a:pt x="405" y="300"/>
                  <a:pt x="345" y="267"/>
                </a:cubicBezTo>
                <a:cubicBezTo>
                  <a:pt x="286" y="234"/>
                  <a:pt x="265" y="159"/>
                  <a:pt x="298" y="100"/>
                </a:cubicBezTo>
                <a:close/>
                <a:moveTo>
                  <a:pt x="405" y="0"/>
                </a:moveTo>
                <a:lnTo>
                  <a:pt x="405" y="0"/>
                </a:lnTo>
                <a:cubicBezTo>
                  <a:pt x="181" y="0"/>
                  <a:pt x="0" y="181"/>
                  <a:pt x="0" y="405"/>
                </a:cubicBezTo>
                <a:cubicBezTo>
                  <a:pt x="0" y="629"/>
                  <a:pt x="181" y="811"/>
                  <a:pt x="405" y="811"/>
                </a:cubicBezTo>
                <a:cubicBezTo>
                  <a:pt x="629" y="811"/>
                  <a:pt x="811" y="629"/>
                  <a:pt x="811" y="405"/>
                </a:cubicBezTo>
                <a:cubicBezTo>
                  <a:pt x="811" y="181"/>
                  <a:pt x="629" y="0"/>
                  <a:pt x="405" y="0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Freeform 5"/>
          <p:cNvSpPr>
            <a:spLocks noEditPoints="1"/>
          </p:cNvSpPr>
          <p:nvPr userDrawn="1"/>
        </p:nvSpPr>
        <p:spPr bwMode="auto">
          <a:xfrm>
            <a:off x="9666059" y="3977965"/>
            <a:ext cx="1000393" cy="429321"/>
          </a:xfrm>
          <a:custGeom>
            <a:avLst/>
            <a:gdLst>
              <a:gd name="T0" fmla="*/ 1727 w 3152"/>
              <a:gd name="T1" fmla="*/ 1223 h 1356"/>
              <a:gd name="T2" fmla="*/ 1727 w 3152"/>
              <a:gd name="T3" fmla="*/ 421 h 1356"/>
              <a:gd name="T4" fmla="*/ 1727 w 3152"/>
              <a:gd name="T5" fmla="*/ 1223 h 1356"/>
              <a:gd name="T6" fmla="*/ 534 w 3152"/>
              <a:gd name="T7" fmla="*/ 1223 h 1356"/>
              <a:gd name="T8" fmla="*/ 522 w 3152"/>
              <a:gd name="T9" fmla="*/ 422 h 1356"/>
              <a:gd name="T10" fmla="*/ 550 w 3152"/>
              <a:gd name="T11" fmla="*/ 422 h 1356"/>
              <a:gd name="T12" fmla="*/ 534 w 3152"/>
              <a:gd name="T13" fmla="*/ 1223 h 1356"/>
              <a:gd name="T14" fmla="*/ 2965 w 3152"/>
              <a:gd name="T15" fmla="*/ 30 h 1356"/>
              <a:gd name="T16" fmla="*/ 2960 w 3152"/>
              <a:gd name="T17" fmla="*/ 24 h 1356"/>
              <a:gd name="T18" fmla="*/ 2955 w 3152"/>
              <a:gd name="T19" fmla="*/ 19 h 1356"/>
              <a:gd name="T20" fmla="*/ 2945 w 3152"/>
              <a:gd name="T21" fmla="*/ 11 h 1356"/>
              <a:gd name="T22" fmla="*/ 2934 w 3152"/>
              <a:gd name="T23" fmla="*/ 5 h 1356"/>
              <a:gd name="T24" fmla="*/ 2921 w 3152"/>
              <a:gd name="T25" fmla="*/ 2 h 1356"/>
              <a:gd name="T26" fmla="*/ 2908 w 3152"/>
              <a:gd name="T27" fmla="*/ 1 h 1356"/>
              <a:gd name="T28" fmla="*/ 2896 w 3152"/>
              <a:gd name="T29" fmla="*/ 2 h 1356"/>
              <a:gd name="T30" fmla="*/ 2883 w 3152"/>
              <a:gd name="T31" fmla="*/ 6 h 1356"/>
              <a:gd name="T32" fmla="*/ 2872 w 3152"/>
              <a:gd name="T33" fmla="*/ 12 h 1356"/>
              <a:gd name="T34" fmla="*/ 2867 w 3152"/>
              <a:gd name="T35" fmla="*/ 17 h 1356"/>
              <a:gd name="T36" fmla="*/ 2861 w 3152"/>
              <a:gd name="T37" fmla="*/ 21 h 1356"/>
              <a:gd name="T38" fmla="*/ 1727 w 3152"/>
              <a:gd name="T39" fmla="*/ 288 h 1356"/>
              <a:gd name="T40" fmla="*/ 1064 w 3152"/>
              <a:gd name="T41" fmla="*/ 756 h 1356"/>
              <a:gd name="T42" fmla="*/ 799 w 3152"/>
              <a:gd name="T43" fmla="*/ 173 h 1356"/>
              <a:gd name="T44" fmla="*/ 975 w 3152"/>
              <a:gd name="T45" fmla="*/ 380 h 1356"/>
              <a:gd name="T46" fmla="*/ 1030 w 3152"/>
              <a:gd name="T47" fmla="*/ 275 h 1356"/>
              <a:gd name="T48" fmla="*/ 863 w 3152"/>
              <a:gd name="T49" fmla="*/ 29 h 1356"/>
              <a:gd name="T50" fmla="*/ 854 w 3152"/>
              <a:gd name="T51" fmla="*/ 19 h 1356"/>
              <a:gd name="T52" fmla="*/ 850 w 3152"/>
              <a:gd name="T53" fmla="*/ 16 h 1356"/>
              <a:gd name="T54" fmla="*/ 838 w 3152"/>
              <a:gd name="T55" fmla="*/ 8 h 1356"/>
              <a:gd name="T56" fmla="*/ 825 w 3152"/>
              <a:gd name="T57" fmla="*/ 3 h 1356"/>
              <a:gd name="T58" fmla="*/ 813 w 3152"/>
              <a:gd name="T59" fmla="*/ 1 h 1356"/>
              <a:gd name="T60" fmla="*/ 800 w 3152"/>
              <a:gd name="T61" fmla="*/ 1 h 1356"/>
              <a:gd name="T62" fmla="*/ 787 w 3152"/>
              <a:gd name="T63" fmla="*/ 4 h 1356"/>
              <a:gd name="T64" fmla="*/ 774 w 3152"/>
              <a:gd name="T65" fmla="*/ 10 h 1356"/>
              <a:gd name="T66" fmla="*/ 770 w 3152"/>
              <a:gd name="T67" fmla="*/ 12 h 1356"/>
              <a:gd name="T68" fmla="*/ 760 w 3152"/>
              <a:gd name="T69" fmla="*/ 21 h 1356"/>
              <a:gd name="T70" fmla="*/ 508 w 3152"/>
              <a:gd name="T71" fmla="*/ 289 h 1356"/>
              <a:gd name="T72" fmla="*/ 534 w 3152"/>
              <a:gd name="T73" fmla="*/ 1356 h 1356"/>
              <a:gd name="T74" fmla="*/ 1197 w 3152"/>
              <a:gd name="T75" fmla="*/ 889 h 1356"/>
              <a:gd name="T76" fmla="*/ 2260 w 3152"/>
              <a:gd name="T77" fmla="*/ 856 h 1356"/>
              <a:gd name="T78" fmla="*/ 3021 w 3152"/>
              <a:gd name="T79" fmla="*/ 350 h 1356"/>
              <a:gd name="T80" fmla="*/ 3114 w 3152"/>
              <a:gd name="T81" fmla="*/ 368 h 1356"/>
              <a:gd name="T82" fmla="*/ 2965 w 3152"/>
              <a:gd name="T83" fmla="*/ 30 h 13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52" h="1356">
                <a:moveTo>
                  <a:pt x="1727" y="1223"/>
                </a:moveTo>
                <a:lnTo>
                  <a:pt x="1727" y="1223"/>
                </a:lnTo>
                <a:cubicBezTo>
                  <a:pt x="1506" y="1223"/>
                  <a:pt x="1326" y="1043"/>
                  <a:pt x="1326" y="822"/>
                </a:cubicBezTo>
                <a:cubicBezTo>
                  <a:pt x="1326" y="601"/>
                  <a:pt x="1506" y="421"/>
                  <a:pt x="1727" y="421"/>
                </a:cubicBezTo>
                <a:cubicBezTo>
                  <a:pt x="1948" y="421"/>
                  <a:pt x="2128" y="601"/>
                  <a:pt x="2128" y="822"/>
                </a:cubicBezTo>
                <a:cubicBezTo>
                  <a:pt x="2128" y="1043"/>
                  <a:pt x="1948" y="1223"/>
                  <a:pt x="1727" y="1223"/>
                </a:cubicBezTo>
                <a:close/>
                <a:moveTo>
                  <a:pt x="534" y="1223"/>
                </a:moveTo>
                <a:lnTo>
                  <a:pt x="534" y="1223"/>
                </a:lnTo>
                <a:cubicBezTo>
                  <a:pt x="313" y="1223"/>
                  <a:pt x="133" y="1043"/>
                  <a:pt x="133" y="822"/>
                </a:cubicBezTo>
                <a:cubicBezTo>
                  <a:pt x="133" y="605"/>
                  <a:pt x="306" y="428"/>
                  <a:pt x="522" y="422"/>
                </a:cubicBezTo>
                <a:cubicBezTo>
                  <a:pt x="526" y="423"/>
                  <a:pt x="531" y="423"/>
                  <a:pt x="536" y="423"/>
                </a:cubicBezTo>
                <a:cubicBezTo>
                  <a:pt x="540" y="423"/>
                  <a:pt x="545" y="423"/>
                  <a:pt x="550" y="422"/>
                </a:cubicBezTo>
                <a:cubicBezTo>
                  <a:pt x="763" y="430"/>
                  <a:pt x="935" y="607"/>
                  <a:pt x="935" y="822"/>
                </a:cubicBezTo>
                <a:cubicBezTo>
                  <a:pt x="935" y="1043"/>
                  <a:pt x="755" y="1223"/>
                  <a:pt x="534" y="1223"/>
                </a:cubicBezTo>
                <a:close/>
                <a:moveTo>
                  <a:pt x="2965" y="30"/>
                </a:moveTo>
                <a:lnTo>
                  <a:pt x="2965" y="30"/>
                </a:lnTo>
                <a:cubicBezTo>
                  <a:pt x="2965" y="30"/>
                  <a:pt x="2965" y="29"/>
                  <a:pt x="2965" y="29"/>
                </a:cubicBezTo>
                <a:cubicBezTo>
                  <a:pt x="2963" y="27"/>
                  <a:pt x="2962" y="26"/>
                  <a:pt x="2960" y="24"/>
                </a:cubicBezTo>
                <a:cubicBezTo>
                  <a:pt x="2959" y="22"/>
                  <a:pt x="2957" y="20"/>
                  <a:pt x="2956" y="19"/>
                </a:cubicBezTo>
                <a:cubicBezTo>
                  <a:pt x="2956" y="19"/>
                  <a:pt x="2955" y="19"/>
                  <a:pt x="2955" y="19"/>
                </a:cubicBezTo>
                <a:cubicBezTo>
                  <a:pt x="2954" y="17"/>
                  <a:pt x="2953" y="17"/>
                  <a:pt x="2952" y="16"/>
                </a:cubicBezTo>
                <a:cubicBezTo>
                  <a:pt x="2950" y="14"/>
                  <a:pt x="2948" y="12"/>
                  <a:pt x="2945" y="11"/>
                </a:cubicBezTo>
                <a:cubicBezTo>
                  <a:pt x="2944" y="10"/>
                  <a:pt x="2942" y="9"/>
                  <a:pt x="2940" y="8"/>
                </a:cubicBezTo>
                <a:cubicBezTo>
                  <a:pt x="2938" y="7"/>
                  <a:pt x="2936" y="6"/>
                  <a:pt x="2934" y="5"/>
                </a:cubicBezTo>
                <a:cubicBezTo>
                  <a:pt x="2932" y="4"/>
                  <a:pt x="2930" y="4"/>
                  <a:pt x="2928" y="3"/>
                </a:cubicBezTo>
                <a:cubicBezTo>
                  <a:pt x="2925" y="3"/>
                  <a:pt x="2923" y="2"/>
                  <a:pt x="2921" y="2"/>
                </a:cubicBezTo>
                <a:cubicBezTo>
                  <a:pt x="2919" y="1"/>
                  <a:pt x="2917" y="1"/>
                  <a:pt x="2915" y="1"/>
                </a:cubicBezTo>
                <a:cubicBezTo>
                  <a:pt x="2913" y="1"/>
                  <a:pt x="2911" y="0"/>
                  <a:pt x="2908" y="1"/>
                </a:cubicBezTo>
                <a:cubicBezTo>
                  <a:pt x="2907" y="1"/>
                  <a:pt x="2905" y="1"/>
                  <a:pt x="2903" y="1"/>
                </a:cubicBezTo>
                <a:cubicBezTo>
                  <a:pt x="2900" y="1"/>
                  <a:pt x="2898" y="2"/>
                  <a:pt x="2896" y="2"/>
                </a:cubicBezTo>
                <a:cubicBezTo>
                  <a:pt x="2894" y="2"/>
                  <a:pt x="2892" y="3"/>
                  <a:pt x="2890" y="4"/>
                </a:cubicBezTo>
                <a:cubicBezTo>
                  <a:pt x="2887" y="5"/>
                  <a:pt x="2885" y="5"/>
                  <a:pt x="2883" y="6"/>
                </a:cubicBezTo>
                <a:cubicBezTo>
                  <a:pt x="2881" y="7"/>
                  <a:pt x="2879" y="8"/>
                  <a:pt x="2876" y="10"/>
                </a:cubicBezTo>
                <a:cubicBezTo>
                  <a:pt x="2875" y="11"/>
                  <a:pt x="2874" y="11"/>
                  <a:pt x="2872" y="12"/>
                </a:cubicBezTo>
                <a:cubicBezTo>
                  <a:pt x="2872" y="12"/>
                  <a:pt x="2872" y="12"/>
                  <a:pt x="2872" y="12"/>
                </a:cubicBezTo>
                <a:cubicBezTo>
                  <a:pt x="2870" y="14"/>
                  <a:pt x="2868" y="15"/>
                  <a:pt x="2867" y="17"/>
                </a:cubicBezTo>
                <a:cubicBezTo>
                  <a:pt x="2865" y="18"/>
                  <a:pt x="2863" y="20"/>
                  <a:pt x="2861" y="21"/>
                </a:cubicBezTo>
                <a:cubicBezTo>
                  <a:pt x="2861" y="21"/>
                  <a:pt x="2861" y="21"/>
                  <a:pt x="2861" y="21"/>
                </a:cubicBezTo>
                <a:lnTo>
                  <a:pt x="2242" y="680"/>
                </a:lnTo>
                <a:cubicBezTo>
                  <a:pt x="2180" y="454"/>
                  <a:pt x="1973" y="288"/>
                  <a:pt x="1727" y="288"/>
                </a:cubicBezTo>
                <a:cubicBezTo>
                  <a:pt x="1455" y="288"/>
                  <a:pt x="1230" y="492"/>
                  <a:pt x="1197" y="756"/>
                </a:cubicBezTo>
                <a:lnTo>
                  <a:pt x="1064" y="756"/>
                </a:lnTo>
                <a:cubicBezTo>
                  <a:pt x="1037" y="539"/>
                  <a:pt x="880" y="363"/>
                  <a:pt x="674" y="307"/>
                </a:cubicBezTo>
                <a:lnTo>
                  <a:pt x="799" y="173"/>
                </a:lnTo>
                <a:lnTo>
                  <a:pt x="919" y="350"/>
                </a:lnTo>
                <a:cubicBezTo>
                  <a:pt x="932" y="369"/>
                  <a:pt x="953" y="380"/>
                  <a:pt x="975" y="380"/>
                </a:cubicBezTo>
                <a:cubicBezTo>
                  <a:pt x="988" y="380"/>
                  <a:pt x="1001" y="376"/>
                  <a:pt x="1012" y="368"/>
                </a:cubicBezTo>
                <a:cubicBezTo>
                  <a:pt x="1042" y="347"/>
                  <a:pt x="1050" y="306"/>
                  <a:pt x="1030" y="275"/>
                </a:cubicBezTo>
                <a:lnTo>
                  <a:pt x="863" y="30"/>
                </a:lnTo>
                <a:cubicBezTo>
                  <a:pt x="863" y="30"/>
                  <a:pt x="863" y="29"/>
                  <a:pt x="863" y="29"/>
                </a:cubicBezTo>
                <a:cubicBezTo>
                  <a:pt x="861" y="27"/>
                  <a:pt x="860" y="26"/>
                  <a:pt x="858" y="24"/>
                </a:cubicBezTo>
                <a:cubicBezTo>
                  <a:pt x="857" y="22"/>
                  <a:pt x="855" y="20"/>
                  <a:pt x="854" y="19"/>
                </a:cubicBezTo>
                <a:cubicBezTo>
                  <a:pt x="854" y="19"/>
                  <a:pt x="854" y="19"/>
                  <a:pt x="853" y="19"/>
                </a:cubicBezTo>
                <a:cubicBezTo>
                  <a:pt x="852" y="17"/>
                  <a:pt x="851" y="17"/>
                  <a:pt x="850" y="16"/>
                </a:cubicBezTo>
                <a:cubicBezTo>
                  <a:pt x="848" y="14"/>
                  <a:pt x="846" y="12"/>
                  <a:pt x="843" y="11"/>
                </a:cubicBezTo>
                <a:cubicBezTo>
                  <a:pt x="842" y="10"/>
                  <a:pt x="840" y="9"/>
                  <a:pt x="838" y="8"/>
                </a:cubicBezTo>
                <a:cubicBezTo>
                  <a:pt x="836" y="7"/>
                  <a:pt x="834" y="6"/>
                  <a:pt x="832" y="5"/>
                </a:cubicBezTo>
                <a:cubicBezTo>
                  <a:pt x="830" y="4"/>
                  <a:pt x="827" y="4"/>
                  <a:pt x="825" y="3"/>
                </a:cubicBezTo>
                <a:cubicBezTo>
                  <a:pt x="823" y="3"/>
                  <a:pt x="821" y="2"/>
                  <a:pt x="819" y="2"/>
                </a:cubicBezTo>
                <a:cubicBezTo>
                  <a:pt x="817" y="1"/>
                  <a:pt x="815" y="1"/>
                  <a:pt x="813" y="1"/>
                </a:cubicBezTo>
                <a:cubicBezTo>
                  <a:pt x="811" y="1"/>
                  <a:pt x="809" y="1"/>
                  <a:pt x="807" y="1"/>
                </a:cubicBezTo>
                <a:cubicBezTo>
                  <a:pt x="805" y="1"/>
                  <a:pt x="802" y="1"/>
                  <a:pt x="800" y="1"/>
                </a:cubicBezTo>
                <a:cubicBezTo>
                  <a:pt x="798" y="1"/>
                  <a:pt x="796" y="2"/>
                  <a:pt x="794" y="2"/>
                </a:cubicBezTo>
                <a:cubicBezTo>
                  <a:pt x="792" y="2"/>
                  <a:pt x="790" y="3"/>
                  <a:pt x="787" y="4"/>
                </a:cubicBezTo>
                <a:cubicBezTo>
                  <a:pt x="785" y="5"/>
                  <a:pt x="783" y="5"/>
                  <a:pt x="782" y="6"/>
                </a:cubicBezTo>
                <a:cubicBezTo>
                  <a:pt x="779" y="7"/>
                  <a:pt x="777" y="8"/>
                  <a:pt x="774" y="10"/>
                </a:cubicBezTo>
                <a:cubicBezTo>
                  <a:pt x="773" y="11"/>
                  <a:pt x="772" y="11"/>
                  <a:pt x="770" y="12"/>
                </a:cubicBezTo>
                <a:cubicBezTo>
                  <a:pt x="770" y="12"/>
                  <a:pt x="770" y="12"/>
                  <a:pt x="770" y="12"/>
                </a:cubicBezTo>
                <a:cubicBezTo>
                  <a:pt x="768" y="14"/>
                  <a:pt x="766" y="15"/>
                  <a:pt x="765" y="17"/>
                </a:cubicBezTo>
                <a:cubicBezTo>
                  <a:pt x="763" y="18"/>
                  <a:pt x="761" y="20"/>
                  <a:pt x="760" y="21"/>
                </a:cubicBezTo>
                <a:cubicBezTo>
                  <a:pt x="759" y="21"/>
                  <a:pt x="759" y="21"/>
                  <a:pt x="759" y="21"/>
                </a:cubicBezTo>
                <a:lnTo>
                  <a:pt x="508" y="289"/>
                </a:lnTo>
                <a:cubicBezTo>
                  <a:pt x="225" y="302"/>
                  <a:pt x="0" y="536"/>
                  <a:pt x="0" y="822"/>
                </a:cubicBezTo>
                <a:cubicBezTo>
                  <a:pt x="0" y="1117"/>
                  <a:pt x="239" y="1356"/>
                  <a:pt x="534" y="1356"/>
                </a:cubicBezTo>
                <a:cubicBezTo>
                  <a:pt x="806" y="1356"/>
                  <a:pt x="1031" y="1152"/>
                  <a:pt x="1064" y="889"/>
                </a:cubicBezTo>
                <a:lnTo>
                  <a:pt x="1197" y="889"/>
                </a:lnTo>
                <a:cubicBezTo>
                  <a:pt x="1230" y="1152"/>
                  <a:pt x="1455" y="1356"/>
                  <a:pt x="1727" y="1356"/>
                </a:cubicBezTo>
                <a:cubicBezTo>
                  <a:pt x="2011" y="1356"/>
                  <a:pt x="2243" y="1135"/>
                  <a:pt x="2260" y="856"/>
                </a:cubicBezTo>
                <a:lnTo>
                  <a:pt x="2901" y="173"/>
                </a:lnTo>
                <a:lnTo>
                  <a:pt x="3021" y="350"/>
                </a:lnTo>
                <a:cubicBezTo>
                  <a:pt x="3034" y="369"/>
                  <a:pt x="3055" y="380"/>
                  <a:pt x="3077" y="380"/>
                </a:cubicBezTo>
                <a:cubicBezTo>
                  <a:pt x="3089" y="380"/>
                  <a:pt x="3103" y="376"/>
                  <a:pt x="3114" y="368"/>
                </a:cubicBezTo>
                <a:cubicBezTo>
                  <a:pt x="3144" y="347"/>
                  <a:pt x="3152" y="306"/>
                  <a:pt x="3132" y="275"/>
                </a:cubicBezTo>
                <a:lnTo>
                  <a:pt x="2965" y="3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8" name="组合 22"/>
          <p:cNvGrpSpPr/>
          <p:nvPr userDrawn="1"/>
        </p:nvGrpSpPr>
        <p:grpSpPr>
          <a:xfrm>
            <a:off x="6615883" y="3880638"/>
            <a:ext cx="794889" cy="623974"/>
            <a:chOff x="3654425" y="5089525"/>
            <a:chExt cx="1860550" cy="1460500"/>
          </a:xfrm>
          <a:solidFill>
            <a:schemeClr val="accent2"/>
          </a:solidFill>
        </p:grpSpPr>
        <p:sp>
          <p:nvSpPr>
            <p:cNvPr id="147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23"/>
          <p:cNvGrpSpPr/>
          <p:nvPr userDrawn="1"/>
        </p:nvGrpSpPr>
        <p:grpSpPr>
          <a:xfrm>
            <a:off x="7156768" y="2094126"/>
            <a:ext cx="880062" cy="878416"/>
            <a:chOff x="6262688" y="5170488"/>
            <a:chExt cx="1697038" cy="1693863"/>
          </a:xfrm>
          <a:solidFill>
            <a:schemeClr val="accent2"/>
          </a:solidFill>
        </p:grpSpPr>
        <p:sp>
          <p:nvSpPr>
            <p:cNvPr id="145" name="Freeform 19"/>
            <p:cNvSpPr>
              <a:spLocks noEditPoints="1"/>
            </p:cNvSpPr>
            <p:nvPr/>
          </p:nvSpPr>
          <p:spPr bwMode="auto">
            <a:xfrm>
              <a:off x="6262688" y="5170488"/>
              <a:ext cx="1697038" cy="1693863"/>
            </a:xfrm>
            <a:custGeom>
              <a:avLst/>
              <a:gdLst>
                <a:gd name="T0" fmla="*/ 1760 w 2284"/>
                <a:gd name="T1" fmla="*/ 1142 h 2284"/>
                <a:gd name="T2" fmla="*/ 1919 w 2284"/>
                <a:gd name="T3" fmla="*/ 1406 h 2284"/>
                <a:gd name="T4" fmla="*/ 1756 w 2284"/>
                <a:gd name="T5" fmla="*/ 1940 h 2284"/>
                <a:gd name="T6" fmla="*/ 1878 w 2284"/>
                <a:gd name="T7" fmla="*/ 1506 h 2284"/>
                <a:gd name="T8" fmla="*/ 1433 w 2284"/>
                <a:gd name="T9" fmla="*/ 1845 h 2284"/>
                <a:gd name="T10" fmla="*/ 1496 w 2284"/>
                <a:gd name="T11" fmla="*/ 1592 h 2284"/>
                <a:gd name="T12" fmla="*/ 1142 w 2284"/>
                <a:gd name="T13" fmla="*/ 2204 h 2284"/>
                <a:gd name="T14" fmla="*/ 1405 w 2284"/>
                <a:gd name="T15" fmla="*/ 1921 h 2284"/>
                <a:gd name="T16" fmla="*/ 787 w 2284"/>
                <a:gd name="T17" fmla="*/ 1592 h 2284"/>
                <a:gd name="T18" fmla="*/ 850 w 2284"/>
                <a:gd name="T19" fmla="*/ 1845 h 2284"/>
                <a:gd name="T20" fmla="*/ 528 w 2284"/>
                <a:gd name="T21" fmla="*/ 1940 h 2284"/>
                <a:gd name="T22" fmla="*/ 704 w 2284"/>
                <a:gd name="T23" fmla="*/ 1580 h 2284"/>
                <a:gd name="T24" fmla="*/ 80 w 2284"/>
                <a:gd name="T25" fmla="*/ 1143 h 2284"/>
                <a:gd name="T26" fmla="*/ 523 w 2284"/>
                <a:gd name="T27" fmla="*/ 1142 h 2284"/>
                <a:gd name="T28" fmla="*/ 676 w 2284"/>
                <a:gd name="T29" fmla="*/ 950 h 2284"/>
                <a:gd name="T30" fmla="*/ 439 w 2284"/>
                <a:gd name="T31" fmla="*/ 851 h 2284"/>
                <a:gd name="T32" fmla="*/ 676 w 2284"/>
                <a:gd name="T33" fmla="*/ 1335 h 2284"/>
                <a:gd name="T34" fmla="*/ 438 w 2284"/>
                <a:gd name="T35" fmla="*/ 1434 h 2284"/>
                <a:gd name="T36" fmla="*/ 670 w 2284"/>
                <a:gd name="T37" fmla="*/ 1204 h 2284"/>
                <a:gd name="T38" fmla="*/ 670 w 2284"/>
                <a:gd name="T39" fmla="*/ 1080 h 2284"/>
                <a:gd name="T40" fmla="*/ 391 w 2284"/>
                <a:gd name="T41" fmla="*/ 392 h 2284"/>
                <a:gd name="T42" fmla="*/ 778 w 2284"/>
                <a:gd name="T43" fmla="*/ 407 h 2284"/>
                <a:gd name="T44" fmla="*/ 391 w 2284"/>
                <a:gd name="T45" fmla="*/ 392 h 2284"/>
                <a:gd name="T46" fmla="*/ 1074 w 2284"/>
                <a:gd name="T47" fmla="*/ 574 h 2284"/>
                <a:gd name="T48" fmla="*/ 850 w 2284"/>
                <a:gd name="T49" fmla="*/ 440 h 2284"/>
                <a:gd name="T50" fmla="*/ 1405 w 2284"/>
                <a:gd name="T51" fmla="*/ 364 h 2284"/>
                <a:gd name="T52" fmla="*/ 1142 w 2284"/>
                <a:gd name="T53" fmla="*/ 80 h 2284"/>
                <a:gd name="T54" fmla="*/ 1335 w 2284"/>
                <a:gd name="T55" fmla="*/ 677 h 2284"/>
                <a:gd name="T56" fmla="*/ 1496 w 2284"/>
                <a:gd name="T57" fmla="*/ 693 h 2284"/>
                <a:gd name="T58" fmla="*/ 1509 w 2284"/>
                <a:gd name="T59" fmla="*/ 775 h 2284"/>
                <a:gd name="T60" fmla="*/ 1431 w 2284"/>
                <a:gd name="T61" fmla="*/ 765 h 2284"/>
                <a:gd name="T62" fmla="*/ 1142 w 2284"/>
                <a:gd name="T63" fmla="*/ 623 h 2284"/>
                <a:gd name="T64" fmla="*/ 1081 w 2284"/>
                <a:gd name="T65" fmla="*/ 671 h 2284"/>
                <a:gd name="T66" fmla="*/ 774 w 2284"/>
                <a:gd name="T67" fmla="*/ 775 h 2284"/>
                <a:gd name="T68" fmla="*/ 764 w 2284"/>
                <a:gd name="T69" fmla="*/ 853 h 2284"/>
                <a:gd name="T70" fmla="*/ 774 w 2284"/>
                <a:gd name="T71" fmla="*/ 1510 h 2284"/>
                <a:gd name="T72" fmla="*/ 852 w 2284"/>
                <a:gd name="T73" fmla="*/ 1520 h 2284"/>
                <a:gd name="T74" fmla="*/ 1142 w 2284"/>
                <a:gd name="T75" fmla="*/ 1662 h 2284"/>
                <a:gd name="T76" fmla="*/ 1203 w 2284"/>
                <a:gd name="T77" fmla="*/ 1614 h 2284"/>
                <a:gd name="T78" fmla="*/ 1509 w 2284"/>
                <a:gd name="T79" fmla="*/ 1510 h 2284"/>
                <a:gd name="T80" fmla="*/ 1519 w 2284"/>
                <a:gd name="T81" fmla="*/ 1432 h 2284"/>
                <a:gd name="T82" fmla="*/ 1302 w 2284"/>
                <a:gd name="T83" fmla="*/ 1530 h 2284"/>
                <a:gd name="T84" fmla="*/ 864 w 2284"/>
                <a:gd name="T85" fmla="*/ 1420 h 2284"/>
                <a:gd name="T86" fmla="*/ 754 w 2284"/>
                <a:gd name="T87" fmla="*/ 982 h 2284"/>
                <a:gd name="T88" fmla="*/ 1142 w 2284"/>
                <a:gd name="T89" fmla="*/ 750 h 2284"/>
                <a:gd name="T90" fmla="*/ 1529 w 2284"/>
                <a:gd name="T91" fmla="*/ 982 h 2284"/>
                <a:gd name="T92" fmla="*/ 1419 w 2284"/>
                <a:gd name="T93" fmla="*/ 1420 h 2284"/>
                <a:gd name="T94" fmla="*/ 1607 w 2284"/>
                <a:gd name="T95" fmla="*/ 950 h 2284"/>
                <a:gd name="T96" fmla="*/ 1710 w 2284"/>
                <a:gd name="T97" fmla="*/ 1075 h 2284"/>
                <a:gd name="T98" fmla="*/ 1845 w 2284"/>
                <a:gd name="T99" fmla="*/ 1434 h 2284"/>
                <a:gd name="T100" fmla="*/ 1711 w 2284"/>
                <a:gd name="T101" fmla="*/ 1210 h 2284"/>
                <a:gd name="T102" fmla="*/ 1661 w 2284"/>
                <a:gd name="T103" fmla="*/ 1142 h 2284"/>
                <a:gd name="T104" fmla="*/ 1613 w 2284"/>
                <a:gd name="T105" fmla="*/ 1080 h 2284"/>
                <a:gd name="T106" fmla="*/ 1893 w 2284"/>
                <a:gd name="T107" fmla="*/ 392 h 2284"/>
                <a:gd name="T108" fmla="*/ 1505 w 2284"/>
                <a:gd name="T109" fmla="*/ 407 h 2284"/>
                <a:gd name="T110" fmla="*/ 1952 w 2284"/>
                <a:gd name="T111" fmla="*/ 807 h 2284"/>
                <a:gd name="T112" fmla="*/ 1477 w 2284"/>
                <a:gd name="T113" fmla="*/ 332 h 2284"/>
                <a:gd name="T114" fmla="*/ 528 w 2284"/>
                <a:gd name="T115" fmla="*/ 265 h 2284"/>
                <a:gd name="T116" fmla="*/ 0 w 2284"/>
                <a:gd name="T117" fmla="*/ 1143 h 2284"/>
                <a:gd name="T118" fmla="*/ 528 w 2284"/>
                <a:gd name="T119" fmla="*/ 2020 h 2284"/>
                <a:gd name="T120" fmla="*/ 1477 w 2284"/>
                <a:gd name="T121" fmla="*/ 1953 h 2284"/>
                <a:gd name="T122" fmla="*/ 1952 w 2284"/>
                <a:gd name="T123" fmla="*/ 1478 h 2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84" h="2284">
                  <a:moveTo>
                    <a:pt x="1919" y="1406"/>
                  </a:moveTo>
                  <a:lnTo>
                    <a:pt x="1919" y="1406"/>
                  </a:lnTo>
                  <a:cubicBezTo>
                    <a:pt x="1878" y="1322"/>
                    <a:pt x="1825" y="1233"/>
                    <a:pt x="1760" y="1142"/>
                  </a:cubicBezTo>
                  <a:cubicBezTo>
                    <a:pt x="1824" y="1053"/>
                    <a:pt x="1878" y="965"/>
                    <a:pt x="1920" y="879"/>
                  </a:cubicBezTo>
                  <a:cubicBezTo>
                    <a:pt x="2100" y="953"/>
                    <a:pt x="2204" y="1049"/>
                    <a:pt x="2204" y="1143"/>
                  </a:cubicBezTo>
                  <a:cubicBezTo>
                    <a:pt x="2204" y="1236"/>
                    <a:pt x="2100" y="1332"/>
                    <a:pt x="1919" y="1406"/>
                  </a:cubicBezTo>
                  <a:close/>
                  <a:moveTo>
                    <a:pt x="1893" y="1893"/>
                  </a:moveTo>
                  <a:lnTo>
                    <a:pt x="1893" y="1893"/>
                  </a:lnTo>
                  <a:cubicBezTo>
                    <a:pt x="1862" y="1924"/>
                    <a:pt x="1816" y="1940"/>
                    <a:pt x="1756" y="1940"/>
                  </a:cubicBezTo>
                  <a:cubicBezTo>
                    <a:pt x="1684" y="1940"/>
                    <a:pt x="1599" y="1918"/>
                    <a:pt x="1505" y="1878"/>
                  </a:cubicBezTo>
                  <a:cubicBezTo>
                    <a:pt x="1536" y="1790"/>
                    <a:pt x="1561" y="1689"/>
                    <a:pt x="1579" y="1580"/>
                  </a:cubicBezTo>
                  <a:cubicBezTo>
                    <a:pt x="1689" y="1562"/>
                    <a:pt x="1789" y="1537"/>
                    <a:pt x="1878" y="1506"/>
                  </a:cubicBezTo>
                  <a:cubicBezTo>
                    <a:pt x="1954" y="1686"/>
                    <a:pt x="1959" y="1828"/>
                    <a:pt x="1893" y="1893"/>
                  </a:cubicBezTo>
                  <a:close/>
                  <a:moveTo>
                    <a:pt x="1433" y="1845"/>
                  </a:moveTo>
                  <a:lnTo>
                    <a:pt x="1433" y="1845"/>
                  </a:lnTo>
                  <a:cubicBezTo>
                    <a:pt x="1361" y="1809"/>
                    <a:pt x="1286" y="1764"/>
                    <a:pt x="1210" y="1711"/>
                  </a:cubicBezTo>
                  <a:cubicBezTo>
                    <a:pt x="1251" y="1679"/>
                    <a:pt x="1293" y="1644"/>
                    <a:pt x="1335" y="1608"/>
                  </a:cubicBezTo>
                  <a:cubicBezTo>
                    <a:pt x="1390" y="1604"/>
                    <a:pt x="1444" y="1599"/>
                    <a:pt x="1496" y="1592"/>
                  </a:cubicBezTo>
                  <a:cubicBezTo>
                    <a:pt x="1480" y="1686"/>
                    <a:pt x="1458" y="1771"/>
                    <a:pt x="1433" y="1845"/>
                  </a:cubicBezTo>
                  <a:close/>
                  <a:moveTo>
                    <a:pt x="1142" y="2204"/>
                  </a:moveTo>
                  <a:lnTo>
                    <a:pt x="1142" y="2204"/>
                  </a:lnTo>
                  <a:cubicBezTo>
                    <a:pt x="1049" y="2204"/>
                    <a:pt x="952" y="2101"/>
                    <a:pt x="878" y="1921"/>
                  </a:cubicBezTo>
                  <a:cubicBezTo>
                    <a:pt x="963" y="1879"/>
                    <a:pt x="1052" y="1825"/>
                    <a:pt x="1142" y="1761"/>
                  </a:cubicBezTo>
                  <a:cubicBezTo>
                    <a:pt x="1231" y="1825"/>
                    <a:pt x="1320" y="1879"/>
                    <a:pt x="1405" y="1921"/>
                  </a:cubicBezTo>
                  <a:cubicBezTo>
                    <a:pt x="1331" y="2101"/>
                    <a:pt x="1235" y="2204"/>
                    <a:pt x="1142" y="2204"/>
                  </a:cubicBezTo>
                  <a:close/>
                  <a:moveTo>
                    <a:pt x="787" y="1592"/>
                  </a:moveTo>
                  <a:lnTo>
                    <a:pt x="787" y="1592"/>
                  </a:lnTo>
                  <a:cubicBezTo>
                    <a:pt x="839" y="1599"/>
                    <a:pt x="893" y="1604"/>
                    <a:pt x="949" y="1608"/>
                  </a:cubicBezTo>
                  <a:cubicBezTo>
                    <a:pt x="990" y="1644"/>
                    <a:pt x="1032" y="1679"/>
                    <a:pt x="1074" y="1711"/>
                  </a:cubicBezTo>
                  <a:cubicBezTo>
                    <a:pt x="997" y="1764"/>
                    <a:pt x="922" y="1809"/>
                    <a:pt x="850" y="1845"/>
                  </a:cubicBezTo>
                  <a:cubicBezTo>
                    <a:pt x="825" y="1771"/>
                    <a:pt x="804" y="1686"/>
                    <a:pt x="787" y="1592"/>
                  </a:cubicBezTo>
                  <a:close/>
                  <a:moveTo>
                    <a:pt x="528" y="1940"/>
                  </a:moveTo>
                  <a:lnTo>
                    <a:pt x="528" y="1940"/>
                  </a:lnTo>
                  <a:cubicBezTo>
                    <a:pt x="468" y="1940"/>
                    <a:pt x="421" y="1924"/>
                    <a:pt x="391" y="1893"/>
                  </a:cubicBezTo>
                  <a:cubicBezTo>
                    <a:pt x="325" y="1828"/>
                    <a:pt x="330" y="1686"/>
                    <a:pt x="405" y="1506"/>
                  </a:cubicBezTo>
                  <a:cubicBezTo>
                    <a:pt x="494" y="1537"/>
                    <a:pt x="595" y="1562"/>
                    <a:pt x="704" y="1580"/>
                  </a:cubicBezTo>
                  <a:cubicBezTo>
                    <a:pt x="722" y="1689"/>
                    <a:pt x="747" y="1790"/>
                    <a:pt x="778" y="1878"/>
                  </a:cubicBezTo>
                  <a:cubicBezTo>
                    <a:pt x="685" y="1918"/>
                    <a:pt x="599" y="1940"/>
                    <a:pt x="528" y="1940"/>
                  </a:cubicBezTo>
                  <a:close/>
                  <a:moveTo>
                    <a:pt x="80" y="1143"/>
                  </a:moveTo>
                  <a:lnTo>
                    <a:pt x="80" y="1143"/>
                  </a:lnTo>
                  <a:cubicBezTo>
                    <a:pt x="80" y="1049"/>
                    <a:pt x="183" y="953"/>
                    <a:pt x="364" y="879"/>
                  </a:cubicBezTo>
                  <a:cubicBezTo>
                    <a:pt x="406" y="965"/>
                    <a:pt x="459" y="1053"/>
                    <a:pt x="523" y="1142"/>
                  </a:cubicBezTo>
                  <a:cubicBezTo>
                    <a:pt x="458" y="1233"/>
                    <a:pt x="405" y="1322"/>
                    <a:pt x="364" y="1406"/>
                  </a:cubicBezTo>
                  <a:cubicBezTo>
                    <a:pt x="183" y="1332"/>
                    <a:pt x="80" y="1236"/>
                    <a:pt x="80" y="1143"/>
                  </a:cubicBezTo>
                  <a:close/>
                  <a:moveTo>
                    <a:pt x="676" y="950"/>
                  </a:moveTo>
                  <a:lnTo>
                    <a:pt x="676" y="950"/>
                  </a:lnTo>
                  <a:cubicBezTo>
                    <a:pt x="639" y="991"/>
                    <a:pt x="605" y="1033"/>
                    <a:pt x="573" y="1075"/>
                  </a:cubicBezTo>
                  <a:cubicBezTo>
                    <a:pt x="520" y="999"/>
                    <a:pt x="475" y="924"/>
                    <a:pt x="439" y="851"/>
                  </a:cubicBezTo>
                  <a:cubicBezTo>
                    <a:pt x="514" y="826"/>
                    <a:pt x="598" y="804"/>
                    <a:pt x="692" y="788"/>
                  </a:cubicBezTo>
                  <a:cubicBezTo>
                    <a:pt x="685" y="840"/>
                    <a:pt x="680" y="894"/>
                    <a:pt x="676" y="950"/>
                  </a:cubicBezTo>
                  <a:close/>
                  <a:moveTo>
                    <a:pt x="676" y="1335"/>
                  </a:moveTo>
                  <a:lnTo>
                    <a:pt x="676" y="1335"/>
                  </a:lnTo>
                  <a:cubicBezTo>
                    <a:pt x="680" y="1391"/>
                    <a:pt x="685" y="1445"/>
                    <a:pt x="692" y="1497"/>
                  </a:cubicBezTo>
                  <a:cubicBezTo>
                    <a:pt x="598" y="1481"/>
                    <a:pt x="513" y="1459"/>
                    <a:pt x="438" y="1434"/>
                  </a:cubicBezTo>
                  <a:cubicBezTo>
                    <a:pt x="473" y="1363"/>
                    <a:pt x="518" y="1288"/>
                    <a:pt x="573" y="1210"/>
                  </a:cubicBezTo>
                  <a:cubicBezTo>
                    <a:pt x="605" y="1252"/>
                    <a:pt x="640" y="1294"/>
                    <a:pt x="676" y="1335"/>
                  </a:cubicBezTo>
                  <a:close/>
                  <a:moveTo>
                    <a:pt x="670" y="1204"/>
                  </a:moveTo>
                  <a:lnTo>
                    <a:pt x="670" y="1204"/>
                  </a:lnTo>
                  <a:cubicBezTo>
                    <a:pt x="654" y="1183"/>
                    <a:pt x="637" y="1163"/>
                    <a:pt x="622" y="1142"/>
                  </a:cubicBezTo>
                  <a:cubicBezTo>
                    <a:pt x="637" y="1122"/>
                    <a:pt x="653" y="1101"/>
                    <a:pt x="670" y="1080"/>
                  </a:cubicBezTo>
                  <a:cubicBezTo>
                    <a:pt x="670" y="1101"/>
                    <a:pt x="669" y="1122"/>
                    <a:pt x="669" y="1143"/>
                  </a:cubicBezTo>
                  <a:cubicBezTo>
                    <a:pt x="669" y="1163"/>
                    <a:pt x="670" y="1184"/>
                    <a:pt x="670" y="1204"/>
                  </a:cubicBezTo>
                  <a:close/>
                  <a:moveTo>
                    <a:pt x="391" y="392"/>
                  </a:moveTo>
                  <a:lnTo>
                    <a:pt x="391" y="392"/>
                  </a:lnTo>
                  <a:cubicBezTo>
                    <a:pt x="421" y="361"/>
                    <a:pt x="468" y="345"/>
                    <a:pt x="528" y="345"/>
                  </a:cubicBezTo>
                  <a:cubicBezTo>
                    <a:pt x="599" y="345"/>
                    <a:pt x="685" y="367"/>
                    <a:pt x="778" y="407"/>
                  </a:cubicBezTo>
                  <a:cubicBezTo>
                    <a:pt x="747" y="495"/>
                    <a:pt x="722" y="596"/>
                    <a:pt x="704" y="705"/>
                  </a:cubicBezTo>
                  <a:cubicBezTo>
                    <a:pt x="595" y="723"/>
                    <a:pt x="494" y="748"/>
                    <a:pt x="406" y="779"/>
                  </a:cubicBezTo>
                  <a:cubicBezTo>
                    <a:pt x="330" y="599"/>
                    <a:pt x="324" y="458"/>
                    <a:pt x="391" y="392"/>
                  </a:cubicBezTo>
                  <a:close/>
                  <a:moveTo>
                    <a:pt x="850" y="440"/>
                  </a:moveTo>
                  <a:lnTo>
                    <a:pt x="850" y="440"/>
                  </a:lnTo>
                  <a:cubicBezTo>
                    <a:pt x="922" y="476"/>
                    <a:pt x="997" y="521"/>
                    <a:pt x="1074" y="574"/>
                  </a:cubicBezTo>
                  <a:cubicBezTo>
                    <a:pt x="1032" y="606"/>
                    <a:pt x="990" y="641"/>
                    <a:pt x="949" y="677"/>
                  </a:cubicBezTo>
                  <a:cubicBezTo>
                    <a:pt x="893" y="681"/>
                    <a:pt x="839" y="686"/>
                    <a:pt x="787" y="693"/>
                  </a:cubicBezTo>
                  <a:cubicBezTo>
                    <a:pt x="804" y="599"/>
                    <a:pt x="825" y="514"/>
                    <a:pt x="850" y="440"/>
                  </a:cubicBezTo>
                  <a:close/>
                  <a:moveTo>
                    <a:pt x="1142" y="80"/>
                  </a:moveTo>
                  <a:lnTo>
                    <a:pt x="1142" y="80"/>
                  </a:lnTo>
                  <a:cubicBezTo>
                    <a:pt x="1235" y="80"/>
                    <a:pt x="1331" y="184"/>
                    <a:pt x="1405" y="364"/>
                  </a:cubicBezTo>
                  <a:cubicBezTo>
                    <a:pt x="1320" y="406"/>
                    <a:pt x="1231" y="460"/>
                    <a:pt x="1142" y="524"/>
                  </a:cubicBezTo>
                  <a:cubicBezTo>
                    <a:pt x="1052" y="460"/>
                    <a:pt x="963" y="406"/>
                    <a:pt x="878" y="364"/>
                  </a:cubicBezTo>
                  <a:cubicBezTo>
                    <a:pt x="952" y="184"/>
                    <a:pt x="1049" y="80"/>
                    <a:pt x="1142" y="80"/>
                  </a:cubicBezTo>
                  <a:close/>
                  <a:moveTo>
                    <a:pt x="1496" y="693"/>
                  </a:moveTo>
                  <a:lnTo>
                    <a:pt x="1496" y="693"/>
                  </a:lnTo>
                  <a:cubicBezTo>
                    <a:pt x="1444" y="686"/>
                    <a:pt x="1390" y="681"/>
                    <a:pt x="1335" y="677"/>
                  </a:cubicBezTo>
                  <a:cubicBezTo>
                    <a:pt x="1293" y="641"/>
                    <a:pt x="1251" y="606"/>
                    <a:pt x="1210" y="574"/>
                  </a:cubicBezTo>
                  <a:cubicBezTo>
                    <a:pt x="1286" y="521"/>
                    <a:pt x="1361" y="476"/>
                    <a:pt x="1433" y="440"/>
                  </a:cubicBezTo>
                  <a:cubicBezTo>
                    <a:pt x="1458" y="514"/>
                    <a:pt x="1480" y="599"/>
                    <a:pt x="1496" y="693"/>
                  </a:cubicBezTo>
                  <a:close/>
                  <a:moveTo>
                    <a:pt x="1431" y="765"/>
                  </a:moveTo>
                  <a:lnTo>
                    <a:pt x="1431" y="765"/>
                  </a:lnTo>
                  <a:cubicBezTo>
                    <a:pt x="1458" y="768"/>
                    <a:pt x="1484" y="771"/>
                    <a:pt x="1509" y="775"/>
                  </a:cubicBezTo>
                  <a:cubicBezTo>
                    <a:pt x="1513" y="800"/>
                    <a:pt x="1516" y="826"/>
                    <a:pt x="1519" y="853"/>
                  </a:cubicBezTo>
                  <a:cubicBezTo>
                    <a:pt x="1505" y="838"/>
                    <a:pt x="1490" y="823"/>
                    <a:pt x="1476" y="809"/>
                  </a:cubicBezTo>
                  <a:cubicBezTo>
                    <a:pt x="1461" y="794"/>
                    <a:pt x="1446" y="779"/>
                    <a:pt x="1431" y="765"/>
                  </a:cubicBezTo>
                  <a:close/>
                  <a:moveTo>
                    <a:pt x="1081" y="671"/>
                  </a:moveTo>
                  <a:lnTo>
                    <a:pt x="1081" y="671"/>
                  </a:lnTo>
                  <a:cubicBezTo>
                    <a:pt x="1101" y="655"/>
                    <a:pt x="1121" y="639"/>
                    <a:pt x="1142" y="623"/>
                  </a:cubicBezTo>
                  <a:cubicBezTo>
                    <a:pt x="1162" y="639"/>
                    <a:pt x="1182" y="655"/>
                    <a:pt x="1203" y="671"/>
                  </a:cubicBezTo>
                  <a:cubicBezTo>
                    <a:pt x="1182" y="670"/>
                    <a:pt x="1162" y="670"/>
                    <a:pt x="1142" y="670"/>
                  </a:cubicBezTo>
                  <a:cubicBezTo>
                    <a:pt x="1121" y="670"/>
                    <a:pt x="1101" y="670"/>
                    <a:pt x="1081" y="671"/>
                  </a:cubicBezTo>
                  <a:close/>
                  <a:moveTo>
                    <a:pt x="764" y="853"/>
                  </a:moveTo>
                  <a:lnTo>
                    <a:pt x="764" y="853"/>
                  </a:lnTo>
                  <a:cubicBezTo>
                    <a:pt x="767" y="826"/>
                    <a:pt x="770" y="800"/>
                    <a:pt x="774" y="775"/>
                  </a:cubicBezTo>
                  <a:cubicBezTo>
                    <a:pt x="799" y="771"/>
                    <a:pt x="826" y="768"/>
                    <a:pt x="852" y="765"/>
                  </a:cubicBezTo>
                  <a:cubicBezTo>
                    <a:pt x="837" y="779"/>
                    <a:pt x="822" y="794"/>
                    <a:pt x="808" y="809"/>
                  </a:cubicBezTo>
                  <a:cubicBezTo>
                    <a:pt x="793" y="823"/>
                    <a:pt x="779" y="838"/>
                    <a:pt x="764" y="853"/>
                  </a:cubicBezTo>
                  <a:close/>
                  <a:moveTo>
                    <a:pt x="852" y="1520"/>
                  </a:moveTo>
                  <a:lnTo>
                    <a:pt x="852" y="1520"/>
                  </a:lnTo>
                  <a:cubicBezTo>
                    <a:pt x="826" y="1517"/>
                    <a:pt x="799" y="1514"/>
                    <a:pt x="774" y="1510"/>
                  </a:cubicBezTo>
                  <a:cubicBezTo>
                    <a:pt x="770" y="1485"/>
                    <a:pt x="767" y="1459"/>
                    <a:pt x="764" y="1432"/>
                  </a:cubicBezTo>
                  <a:cubicBezTo>
                    <a:pt x="779" y="1447"/>
                    <a:pt x="793" y="1462"/>
                    <a:pt x="808" y="1476"/>
                  </a:cubicBezTo>
                  <a:cubicBezTo>
                    <a:pt x="822" y="1491"/>
                    <a:pt x="837" y="1506"/>
                    <a:pt x="852" y="1520"/>
                  </a:cubicBezTo>
                  <a:close/>
                  <a:moveTo>
                    <a:pt x="1203" y="1614"/>
                  </a:moveTo>
                  <a:lnTo>
                    <a:pt x="1203" y="1614"/>
                  </a:lnTo>
                  <a:cubicBezTo>
                    <a:pt x="1182" y="1630"/>
                    <a:pt x="1162" y="1646"/>
                    <a:pt x="1142" y="1662"/>
                  </a:cubicBezTo>
                  <a:cubicBezTo>
                    <a:pt x="1121" y="1646"/>
                    <a:pt x="1101" y="1630"/>
                    <a:pt x="1081" y="1614"/>
                  </a:cubicBezTo>
                  <a:cubicBezTo>
                    <a:pt x="1101" y="1615"/>
                    <a:pt x="1121" y="1615"/>
                    <a:pt x="1142" y="1615"/>
                  </a:cubicBezTo>
                  <a:cubicBezTo>
                    <a:pt x="1162" y="1615"/>
                    <a:pt x="1182" y="1615"/>
                    <a:pt x="1203" y="1614"/>
                  </a:cubicBezTo>
                  <a:close/>
                  <a:moveTo>
                    <a:pt x="1519" y="1432"/>
                  </a:moveTo>
                  <a:lnTo>
                    <a:pt x="1519" y="1432"/>
                  </a:lnTo>
                  <a:cubicBezTo>
                    <a:pt x="1516" y="1459"/>
                    <a:pt x="1513" y="1485"/>
                    <a:pt x="1509" y="1510"/>
                  </a:cubicBezTo>
                  <a:cubicBezTo>
                    <a:pt x="1484" y="1514"/>
                    <a:pt x="1458" y="1517"/>
                    <a:pt x="1431" y="1520"/>
                  </a:cubicBezTo>
                  <a:cubicBezTo>
                    <a:pt x="1446" y="1506"/>
                    <a:pt x="1461" y="1491"/>
                    <a:pt x="1476" y="1476"/>
                  </a:cubicBezTo>
                  <a:cubicBezTo>
                    <a:pt x="1490" y="1462"/>
                    <a:pt x="1505" y="1447"/>
                    <a:pt x="1519" y="1432"/>
                  </a:cubicBezTo>
                  <a:close/>
                  <a:moveTo>
                    <a:pt x="1419" y="1420"/>
                  </a:moveTo>
                  <a:lnTo>
                    <a:pt x="1419" y="1420"/>
                  </a:lnTo>
                  <a:cubicBezTo>
                    <a:pt x="1381" y="1458"/>
                    <a:pt x="1342" y="1495"/>
                    <a:pt x="1302" y="1530"/>
                  </a:cubicBezTo>
                  <a:cubicBezTo>
                    <a:pt x="1250" y="1533"/>
                    <a:pt x="1197" y="1535"/>
                    <a:pt x="1142" y="1535"/>
                  </a:cubicBezTo>
                  <a:cubicBezTo>
                    <a:pt x="1087" y="1535"/>
                    <a:pt x="1033" y="1533"/>
                    <a:pt x="981" y="1530"/>
                  </a:cubicBezTo>
                  <a:cubicBezTo>
                    <a:pt x="942" y="1495"/>
                    <a:pt x="903" y="1458"/>
                    <a:pt x="864" y="1420"/>
                  </a:cubicBezTo>
                  <a:cubicBezTo>
                    <a:pt x="826" y="1381"/>
                    <a:pt x="789" y="1342"/>
                    <a:pt x="754" y="1303"/>
                  </a:cubicBezTo>
                  <a:cubicBezTo>
                    <a:pt x="751" y="1251"/>
                    <a:pt x="749" y="1198"/>
                    <a:pt x="749" y="1143"/>
                  </a:cubicBezTo>
                  <a:cubicBezTo>
                    <a:pt x="749" y="1087"/>
                    <a:pt x="751" y="1034"/>
                    <a:pt x="754" y="982"/>
                  </a:cubicBezTo>
                  <a:cubicBezTo>
                    <a:pt x="789" y="943"/>
                    <a:pt x="825" y="904"/>
                    <a:pt x="864" y="865"/>
                  </a:cubicBezTo>
                  <a:cubicBezTo>
                    <a:pt x="903" y="827"/>
                    <a:pt x="942" y="790"/>
                    <a:pt x="981" y="755"/>
                  </a:cubicBezTo>
                  <a:cubicBezTo>
                    <a:pt x="1033" y="752"/>
                    <a:pt x="1087" y="750"/>
                    <a:pt x="1142" y="750"/>
                  </a:cubicBezTo>
                  <a:cubicBezTo>
                    <a:pt x="1197" y="750"/>
                    <a:pt x="1250" y="752"/>
                    <a:pt x="1302" y="755"/>
                  </a:cubicBezTo>
                  <a:cubicBezTo>
                    <a:pt x="1342" y="790"/>
                    <a:pt x="1381" y="827"/>
                    <a:pt x="1419" y="865"/>
                  </a:cubicBezTo>
                  <a:cubicBezTo>
                    <a:pt x="1458" y="904"/>
                    <a:pt x="1495" y="943"/>
                    <a:pt x="1529" y="982"/>
                  </a:cubicBezTo>
                  <a:cubicBezTo>
                    <a:pt x="1532" y="1034"/>
                    <a:pt x="1534" y="1087"/>
                    <a:pt x="1534" y="1143"/>
                  </a:cubicBezTo>
                  <a:cubicBezTo>
                    <a:pt x="1534" y="1198"/>
                    <a:pt x="1532" y="1251"/>
                    <a:pt x="1529" y="1303"/>
                  </a:cubicBezTo>
                  <a:cubicBezTo>
                    <a:pt x="1494" y="1342"/>
                    <a:pt x="1457" y="1381"/>
                    <a:pt x="1419" y="1420"/>
                  </a:cubicBezTo>
                  <a:close/>
                  <a:moveTo>
                    <a:pt x="1710" y="1075"/>
                  </a:moveTo>
                  <a:lnTo>
                    <a:pt x="1710" y="1075"/>
                  </a:lnTo>
                  <a:cubicBezTo>
                    <a:pt x="1678" y="1033"/>
                    <a:pt x="1644" y="991"/>
                    <a:pt x="1607" y="950"/>
                  </a:cubicBezTo>
                  <a:cubicBezTo>
                    <a:pt x="1604" y="894"/>
                    <a:pt x="1598" y="840"/>
                    <a:pt x="1591" y="788"/>
                  </a:cubicBezTo>
                  <a:cubicBezTo>
                    <a:pt x="1685" y="804"/>
                    <a:pt x="1770" y="826"/>
                    <a:pt x="1844" y="851"/>
                  </a:cubicBezTo>
                  <a:cubicBezTo>
                    <a:pt x="1808" y="924"/>
                    <a:pt x="1763" y="999"/>
                    <a:pt x="1710" y="1075"/>
                  </a:cubicBezTo>
                  <a:close/>
                  <a:moveTo>
                    <a:pt x="1711" y="1210"/>
                  </a:moveTo>
                  <a:lnTo>
                    <a:pt x="1711" y="1210"/>
                  </a:lnTo>
                  <a:cubicBezTo>
                    <a:pt x="1765" y="1288"/>
                    <a:pt x="1810" y="1363"/>
                    <a:pt x="1845" y="1434"/>
                  </a:cubicBezTo>
                  <a:cubicBezTo>
                    <a:pt x="1770" y="1459"/>
                    <a:pt x="1685" y="1481"/>
                    <a:pt x="1591" y="1497"/>
                  </a:cubicBezTo>
                  <a:cubicBezTo>
                    <a:pt x="1598" y="1445"/>
                    <a:pt x="1604" y="1391"/>
                    <a:pt x="1607" y="1335"/>
                  </a:cubicBezTo>
                  <a:cubicBezTo>
                    <a:pt x="1644" y="1294"/>
                    <a:pt x="1678" y="1252"/>
                    <a:pt x="1711" y="1210"/>
                  </a:cubicBezTo>
                  <a:close/>
                  <a:moveTo>
                    <a:pt x="1613" y="1080"/>
                  </a:moveTo>
                  <a:lnTo>
                    <a:pt x="1613" y="1080"/>
                  </a:lnTo>
                  <a:cubicBezTo>
                    <a:pt x="1630" y="1101"/>
                    <a:pt x="1646" y="1122"/>
                    <a:pt x="1661" y="1142"/>
                  </a:cubicBezTo>
                  <a:cubicBezTo>
                    <a:pt x="1646" y="1163"/>
                    <a:pt x="1630" y="1183"/>
                    <a:pt x="1613" y="1204"/>
                  </a:cubicBezTo>
                  <a:cubicBezTo>
                    <a:pt x="1614" y="1184"/>
                    <a:pt x="1614" y="1163"/>
                    <a:pt x="1614" y="1143"/>
                  </a:cubicBezTo>
                  <a:cubicBezTo>
                    <a:pt x="1614" y="1122"/>
                    <a:pt x="1614" y="1101"/>
                    <a:pt x="1613" y="1080"/>
                  </a:cubicBezTo>
                  <a:close/>
                  <a:moveTo>
                    <a:pt x="1756" y="345"/>
                  </a:moveTo>
                  <a:lnTo>
                    <a:pt x="1756" y="345"/>
                  </a:lnTo>
                  <a:cubicBezTo>
                    <a:pt x="1816" y="345"/>
                    <a:pt x="1862" y="361"/>
                    <a:pt x="1893" y="392"/>
                  </a:cubicBezTo>
                  <a:cubicBezTo>
                    <a:pt x="1959" y="458"/>
                    <a:pt x="1953" y="599"/>
                    <a:pt x="1878" y="779"/>
                  </a:cubicBezTo>
                  <a:cubicBezTo>
                    <a:pt x="1789" y="748"/>
                    <a:pt x="1689" y="723"/>
                    <a:pt x="1579" y="705"/>
                  </a:cubicBezTo>
                  <a:cubicBezTo>
                    <a:pt x="1561" y="596"/>
                    <a:pt x="1536" y="495"/>
                    <a:pt x="1505" y="407"/>
                  </a:cubicBezTo>
                  <a:cubicBezTo>
                    <a:pt x="1599" y="367"/>
                    <a:pt x="1684" y="345"/>
                    <a:pt x="1756" y="345"/>
                  </a:cubicBezTo>
                  <a:close/>
                  <a:moveTo>
                    <a:pt x="1952" y="807"/>
                  </a:moveTo>
                  <a:lnTo>
                    <a:pt x="1952" y="807"/>
                  </a:lnTo>
                  <a:cubicBezTo>
                    <a:pt x="2042" y="594"/>
                    <a:pt x="2041" y="427"/>
                    <a:pt x="1949" y="335"/>
                  </a:cubicBezTo>
                  <a:cubicBezTo>
                    <a:pt x="1903" y="289"/>
                    <a:pt x="1838" y="265"/>
                    <a:pt x="1756" y="265"/>
                  </a:cubicBezTo>
                  <a:cubicBezTo>
                    <a:pt x="1675" y="265"/>
                    <a:pt x="1580" y="289"/>
                    <a:pt x="1477" y="332"/>
                  </a:cubicBezTo>
                  <a:cubicBezTo>
                    <a:pt x="1392" y="126"/>
                    <a:pt x="1274" y="0"/>
                    <a:pt x="1142" y="0"/>
                  </a:cubicBezTo>
                  <a:cubicBezTo>
                    <a:pt x="1009" y="0"/>
                    <a:pt x="891" y="126"/>
                    <a:pt x="806" y="332"/>
                  </a:cubicBezTo>
                  <a:cubicBezTo>
                    <a:pt x="704" y="289"/>
                    <a:pt x="609" y="265"/>
                    <a:pt x="528" y="265"/>
                  </a:cubicBezTo>
                  <a:cubicBezTo>
                    <a:pt x="446" y="265"/>
                    <a:pt x="380" y="289"/>
                    <a:pt x="334" y="335"/>
                  </a:cubicBezTo>
                  <a:cubicBezTo>
                    <a:pt x="242" y="427"/>
                    <a:pt x="242" y="594"/>
                    <a:pt x="331" y="807"/>
                  </a:cubicBezTo>
                  <a:cubicBezTo>
                    <a:pt x="125" y="892"/>
                    <a:pt x="0" y="1010"/>
                    <a:pt x="0" y="1143"/>
                  </a:cubicBezTo>
                  <a:cubicBezTo>
                    <a:pt x="0" y="1275"/>
                    <a:pt x="125" y="1393"/>
                    <a:pt x="331" y="1478"/>
                  </a:cubicBezTo>
                  <a:cubicBezTo>
                    <a:pt x="246" y="1684"/>
                    <a:pt x="240" y="1856"/>
                    <a:pt x="334" y="1950"/>
                  </a:cubicBezTo>
                  <a:cubicBezTo>
                    <a:pt x="380" y="1996"/>
                    <a:pt x="446" y="2020"/>
                    <a:pt x="528" y="2020"/>
                  </a:cubicBezTo>
                  <a:cubicBezTo>
                    <a:pt x="609" y="2020"/>
                    <a:pt x="704" y="1996"/>
                    <a:pt x="806" y="1953"/>
                  </a:cubicBezTo>
                  <a:cubicBezTo>
                    <a:pt x="891" y="2159"/>
                    <a:pt x="1009" y="2284"/>
                    <a:pt x="1142" y="2284"/>
                  </a:cubicBezTo>
                  <a:cubicBezTo>
                    <a:pt x="1274" y="2284"/>
                    <a:pt x="1392" y="2159"/>
                    <a:pt x="1477" y="1953"/>
                  </a:cubicBezTo>
                  <a:cubicBezTo>
                    <a:pt x="1580" y="1996"/>
                    <a:pt x="1675" y="2020"/>
                    <a:pt x="1756" y="2020"/>
                  </a:cubicBezTo>
                  <a:cubicBezTo>
                    <a:pt x="1838" y="2020"/>
                    <a:pt x="1903" y="1996"/>
                    <a:pt x="1949" y="1950"/>
                  </a:cubicBezTo>
                  <a:cubicBezTo>
                    <a:pt x="2043" y="1856"/>
                    <a:pt x="2038" y="1684"/>
                    <a:pt x="1952" y="1478"/>
                  </a:cubicBezTo>
                  <a:cubicBezTo>
                    <a:pt x="2158" y="1393"/>
                    <a:pt x="2284" y="1275"/>
                    <a:pt x="2284" y="1143"/>
                  </a:cubicBezTo>
                  <a:cubicBezTo>
                    <a:pt x="2284" y="1010"/>
                    <a:pt x="2158" y="892"/>
                    <a:pt x="1952" y="80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20"/>
            <p:cNvSpPr>
              <a:spLocks/>
            </p:cNvSpPr>
            <p:nvPr/>
          </p:nvSpPr>
          <p:spPr bwMode="auto">
            <a:xfrm>
              <a:off x="7021513" y="5929313"/>
              <a:ext cx="177800" cy="177800"/>
            </a:xfrm>
            <a:custGeom>
              <a:avLst/>
              <a:gdLst>
                <a:gd name="T0" fmla="*/ 120 w 240"/>
                <a:gd name="T1" fmla="*/ 0 h 240"/>
                <a:gd name="T2" fmla="*/ 120 w 240"/>
                <a:gd name="T3" fmla="*/ 0 h 240"/>
                <a:gd name="T4" fmla="*/ 0 w 240"/>
                <a:gd name="T5" fmla="*/ 120 h 240"/>
                <a:gd name="T6" fmla="*/ 120 w 240"/>
                <a:gd name="T7" fmla="*/ 240 h 240"/>
                <a:gd name="T8" fmla="*/ 240 w 240"/>
                <a:gd name="T9" fmla="*/ 120 h 240"/>
                <a:gd name="T10" fmla="*/ 120 w 240"/>
                <a:gd name="T11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240">
                  <a:moveTo>
                    <a:pt x="120" y="0"/>
                  </a:moveTo>
                  <a:lnTo>
                    <a:pt x="120" y="0"/>
                  </a:lnTo>
                  <a:cubicBezTo>
                    <a:pt x="53" y="0"/>
                    <a:pt x="0" y="53"/>
                    <a:pt x="0" y="120"/>
                  </a:cubicBezTo>
                  <a:cubicBezTo>
                    <a:pt x="0" y="186"/>
                    <a:pt x="53" y="240"/>
                    <a:pt x="120" y="240"/>
                  </a:cubicBezTo>
                  <a:cubicBezTo>
                    <a:pt x="186" y="240"/>
                    <a:pt x="240" y="186"/>
                    <a:pt x="240" y="120"/>
                  </a:cubicBezTo>
                  <a:cubicBezTo>
                    <a:pt x="240" y="53"/>
                    <a:pt x="186" y="0"/>
                    <a:pt x="1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6" name="组合 46"/>
          <p:cNvGrpSpPr/>
          <p:nvPr userDrawn="1"/>
        </p:nvGrpSpPr>
        <p:grpSpPr>
          <a:xfrm>
            <a:off x="8078187" y="3838079"/>
            <a:ext cx="920458" cy="709092"/>
            <a:chOff x="2486025" y="3619500"/>
            <a:chExt cx="1500188" cy="1155700"/>
          </a:xfrm>
          <a:solidFill>
            <a:schemeClr val="accent2"/>
          </a:solidFill>
        </p:grpSpPr>
        <p:sp>
          <p:nvSpPr>
            <p:cNvPr id="134" name="Freeform 26"/>
            <p:cNvSpPr>
              <a:spLocks noEditPoints="1"/>
            </p:cNvSpPr>
            <p:nvPr/>
          </p:nvSpPr>
          <p:spPr bwMode="auto">
            <a:xfrm>
              <a:off x="2486025" y="3619500"/>
              <a:ext cx="1500188" cy="1155700"/>
            </a:xfrm>
            <a:custGeom>
              <a:avLst/>
              <a:gdLst>
                <a:gd name="T0" fmla="*/ 408 w 815"/>
                <a:gd name="T1" fmla="*/ 553 h 627"/>
                <a:gd name="T2" fmla="*/ 408 w 815"/>
                <a:gd name="T3" fmla="*/ 553 h 627"/>
                <a:gd name="T4" fmla="*/ 207 w 815"/>
                <a:gd name="T5" fmla="*/ 353 h 627"/>
                <a:gd name="T6" fmla="*/ 408 w 815"/>
                <a:gd name="T7" fmla="*/ 152 h 627"/>
                <a:gd name="T8" fmla="*/ 608 w 815"/>
                <a:gd name="T9" fmla="*/ 353 h 627"/>
                <a:gd name="T10" fmla="*/ 408 w 815"/>
                <a:gd name="T11" fmla="*/ 553 h 627"/>
                <a:gd name="T12" fmla="*/ 156 w 815"/>
                <a:gd name="T13" fmla="*/ 176 h 627"/>
                <a:gd name="T14" fmla="*/ 156 w 815"/>
                <a:gd name="T15" fmla="*/ 176 h 627"/>
                <a:gd name="T16" fmla="*/ 54 w 815"/>
                <a:gd name="T17" fmla="*/ 176 h 627"/>
                <a:gd name="T18" fmla="*/ 54 w 815"/>
                <a:gd name="T19" fmla="*/ 118 h 627"/>
                <a:gd name="T20" fmla="*/ 156 w 815"/>
                <a:gd name="T21" fmla="*/ 118 h 627"/>
                <a:gd name="T22" fmla="*/ 156 w 815"/>
                <a:gd name="T23" fmla="*/ 176 h 627"/>
                <a:gd name="T24" fmla="*/ 601 w 815"/>
                <a:gd name="T25" fmla="*/ 79 h 627"/>
                <a:gd name="T26" fmla="*/ 601 w 815"/>
                <a:gd name="T27" fmla="*/ 79 h 627"/>
                <a:gd name="T28" fmla="*/ 530 w 815"/>
                <a:gd name="T29" fmla="*/ 0 h 627"/>
                <a:gd name="T30" fmla="*/ 285 w 815"/>
                <a:gd name="T31" fmla="*/ 0 h 627"/>
                <a:gd name="T32" fmla="*/ 214 w 815"/>
                <a:gd name="T33" fmla="*/ 79 h 627"/>
                <a:gd name="T34" fmla="*/ 0 w 815"/>
                <a:gd name="T35" fmla="*/ 79 h 627"/>
                <a:gd name="T36" fmla="*/ 0 w 815"/>
                <a:gd name="T37" fmla="*/ 627 h 627"/>
                <a:gd name="T38" fmla="*/ 815 w 815"/>
                <a:gd name="T39" fmla="*/ 627 h 627"/>
                <a:gd name="T40" fmla="*/ 815 w 815"/>
                <a:gd name="T41" fmla="*/ 79 h 627"/>
                <a:gd name="T42" fmla="*/ 601 w 815"/>
                <a:gd name="T43" fmla="*/ 79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15" h="627">
                  <a:moveTo>
                    <a:pt x="408" y="553"/>
                  </a:moveTo>
                  <a:lnTo>
                    <a:pt x="408" y="553"/>
                  </a:lnTo>
                  <a:cubicBezTo>
                    <a:pt x="297" y="553"/>
                    <a:pt x="207" y="463"/>
                    <a:pt x="207" y="353"/>
                  </a:cubicBezTo>
                  <a:cubicBezTo>
                    <a:pt x="207" y="242"/>
                    <a:pt x="297" y="152"/>
                    <a:pt x="408" y="152"/>
                  </a:cubicBezTo>
                  <a:cubicBezTo>
                    <a:pt x="518" y="152"/>
                    <a:pt x="608" y="242"/>
                    <a:pt x="608" y="353"/>
                  </a:cubicBezTo>
                  <a:cubicBezTo>
                    <a:pt x="608" y="463"/>
                    <a:pt x="518" y="553"/>
                    <a:pt x="408" y="553"/>
                  </a:cubicBezTo>
                  <a:close/>
                  <a:moveTo>
                    <a:pt x="156" y="176"/>
                  </a:moveTo>
                  <a:lnTo>
                    <a:pt x="156" y="176"/>
                  </a:lnTo>
                  <a:lnTo>
                    <a:pt x="54" y="176"/>
                  </a:lnTo>
                  <a:lnTo>
                    <a:pt x="54" y="118"/>
                  </a:lnTo>
                  <a:lnTo>
                    <a:pt x="156" y="118"/>
                  </a:lnTo>
                  <a:lnTo>
                    <a:pt x="156" y="176"/>
                  </a:lnTo>
                  <a:close/>
                  <a:moveTo>
                    <a:pt x="601" y="79"/>
                  </a:moveTo>
                  <a:lnTo>
                    <a:pt x="601" y="79"/>
                  </a:lnTo>
                  <a:lnTo>
                    <a:pt x="530" y="0"/>
                  </a:lnTo>
                  <a:lnTo>
                    <a:pt x="285" y="0"/>
                  </a:lnTo>
                  <a:lnTo>
                    <a:pt x="214" y="79"/>
                  </a:lnTo>
                  <a:lnTo>
                    <a:pt x="0" y="79"/>
                  </a:lnTo>
                  <a:lnTo>
                    <a:pt x="0" y="627"/>
                  </a:lnTo>
                  <a:lnTo>
                    <a:pt x="815" y="627"/>
                  </a:lnTo>
                  <a:lnTo>
                    <a:pt x="815" y="79"/>
                  </a:lnTo>
                  <a:lnTo>
                    <a:pt x="601" y="7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27"/>
            <p:cNvSpPr>
              <a:spLocks/>
            </p:cNvSpPr>
            <p:nvPr/>
          </p:nvSpPr>
          <p:spPr bwMode="auto">
            <a:xfrm>
              <a:off x="2955925" y="3987800"/>
              <a:ext cx="560388" cy="565150"/>
            </a:xfrm>
            <a:custGeom>
              <a:avLst/>
              <a:gdLst>
                <a:gd name="T0" fmla="*/ 153 w 305"/>
                <a:gd name="T1" fmla="*/ 0 h 306"/>
                <a:gd name="T2" fmla="*/ 153 w 305"/>
                <a:gd name="T3" fmla="*/ 0 h 306"/>
                <a:gd name="T4" fmla="*/ 0 w 305"/>
                <a:gd name="T5" fmla="*/ 153 h 306"/>
                <a:gd name="T6" fmla="*/ 153 w 305"/>
                <a:gd name="T7" fmla="*/ 306 h 306"/>
                <a:gd name="T8" fmla="*/ 305 w 305"/>
                <a:gd name="T9" fmla="*/ 153 h 306"/>
                <a:gd name="T10" fmla="*/ 153 w 305"/>
                <a:gd name="T11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5" h="306">
                  <a:moveTo>
                    <a:pt x="153" y="0"/>
                  </a:moveTo>
                  <a:lnTo>
                    <a:pt x="153" y="0"/>
                  </a:lnTo>
                  <a:cubicBezTo>
                    <a:pt x="68" y="0"/>
                    <a:pt x="0" y="68"/>
                    <a:pt x="0" y="153"/>
                  </a:cubicBezTo>
                  <a:cubicBezTo>
                    <a:pt x="0" y="237"/>
                    <a:pt x="68" y="306"/>
                    <a:pt x="153" y="306"/>
                  </a:cubicBezTo>
                  <a:cubicBezTo>
                    <a:pt x="237" y="306"/>
                    <a:pt x="305" y="237"/>
                    <a:pt x="305" y="153"/>
                  </a:cubicBezTo>
                  <a:cubicBezTo>
                    <a:pt x="305" y="68"/>
                    <a:pt x="237" y="0"/>
                    <a:pt x="15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3785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131343" y="1659553"/>
            <a:ext cx="592931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8000" b="1" smtClean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CONTENTS</a:t>
            </a:r>
            <a:endParaRPr kumimoji="1" lang="zh-CN" altLang="en-US" sz="80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30" name="组 29"/>
          <p:cNvGrpSpPr/>
          <p:nvPr/>
        </p:nvGrpSpPr>
        <p:grpSpPr>
          <a:xfrm>
            <a:off x="669175" y="5006531"/>
            <a:ext cx="2266345" cy="830997"/>
            <a:chOff x="513061" y="5006531"/>
            <a:chExt cx="2266345" cy="830997"/>
          </a:xfrm>
        </p:grpSpPr>
        <p:sp>
          <p:nvSpPr>
            <p:cNvPr id="4" name="文本框 3"/>
            <p:cNvSpPr txBox="1"/>
            <p:nvPr/>
          </p:nvSpPr>
          <p:spPr>
            <a:xfrm>
              <a:off x="513061" y="5006531"/>
              <a:ext cx="809837" cy="83099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zh-CN" sz="4800" b="1" dirty="0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Calibri"/>
                  <a:ea typeface="宋体"/>
                </a:rPr>
                <a:t>01</a:t>
              </a:r>
              <a:endParaRPr kumimoji="1" lang="zh-CN" altLang="en-US" sz="4800" b="1" dirty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Calibri"/>
                <a:ea typeface="宋体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226816" y="5340848"/>
              <a:ext cx="1552590" cy="33855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en-US" altLang="zh-CN" sz="1600" b="1" dirty="0" smtClean="0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微软雅黑"/>
                  <a:ea typeface="微软雅黑"/>
                  <a:cs typeface="微软雅黑"/>
                </a:rPr>
                <a:t>VIM</a:t>
              </a:r>
              <a:r>
                <a:rPr lang="zh-CN" altLang="en-US" sz="1600" b="1" dirty="0" smtClean="0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微软雅黑"/>
                  <a:ea typeface="微软雅黑"/>
                  <a:cs typeface="微软雅黑"/>
                </a:rPr>
                <a:t>的安装</a:t>
              </a:r>
              <a:endParaRPr kumimoji="1" lang="zh-CN" altLang="en-US" sz="1200" dirty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Calibri"/>
                <a:ea typeface="宋体"/>
              </a:endParaRP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3370831" y="5006531"/>
            <a:ext cx="2266346" cy="830997"/>
            <a:chOff x="2779405" y="5006531"/>
            <a:chExt cx="2266346" cy="830997"/>
          </a:xfrm>
        </p:grpSpPr>
        <p:sp>
          <p:nvSpPr>
            <p:cNvPr id="7" name="文本框 6"/>
            <p:cNvSpPr txBox="1"/>
            <p:nvPr/>
          </p:nvSpPr>
          <p:spPr>
            <a:xfrm>
              <a:off x="2779405" y="5006531"/>
              <a:ext cx="809837" cy="83099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zh-CN" sz="4800" b="1" dirty="0" smtClean="0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Calibri"/>
                  <a:ea typeface="宋体"/>
                </a:rPr>
                <a:t>02</a:t>
              </a:r>
              <a:endParaRPr kumimoji="1" lang="zh-CN" altLang="en-US" sz="4800" b="1" dirty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Calibri"/>
                <a:ea typeface="宋体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3493161" y="5340848"/>
              <a:ext cx="1552590" cy="33855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600" b="1" dirty="0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微软雅黑"/>
                  <a:ea typeface="微软雅黑"/>
                  <a:cs typeface="微软雅黑"/>
                </a:rPr>
                <a:t>语法高亮</a:t>
              </a:r>
              <a:endParaRPr kumimoji="1" lang="zh-CN" altLang="en-US" sz="1200" dirty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Calibri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6060542" y="5006531"/>
            <a:ext cx="2266346" cy="830997"/>
            <a:chOff x="5045750" y="5006531"/>
            <a:chExt cx="2266346" cy="830997"/>
          </a:xfrm>
        </p:grpSpPr>
        <p:sp>
          <p:nvSpPr>
            <p:cNvPr id="10" name="文本框 9"/>
            <p:cNvSpPr txBox="1"/>
            <p:nvPr/>
          </p:nvSpPr>
          <p:spPr>
            <a:xfrm>
              <a:off x="5045750" y="5006531"/>
              <a:ext cx="809837" cy="83099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zh-CN" sz="4800" b="1" dirty="0" smtClean="0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Calibri"/>
                  <a:ea typeface="宋体"/>
                </a:rPr>
                <a:t>03</a:t>
              </a:r>
              <a:endParaRPr kumimoji="1" lang="zh-CN" altLang="en-US" sz="4800" b="1" dirty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Calibri"/>
                <a:ea typeface="宋体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759506" y="5340848"/>
              <a:ext cx="1552590" cy="33855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en-US" altLang="zh-CN" sz="1600" b="1" dirty="0" err="1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微软雅黑"/>
                  <a:ea typeface="微软雅黑"/>
                  <a:cs typeface="微软雅黑"/>
                </a:rPr>
                <a:t>ctags</a:t>
              </a:r>
              <a:r>
                <a:rPr lang="zh-CN" altLang="en-US" sz="1600" b="1" dirty="0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微软雅黑"/>
                  <a:ea typeface="微软雅黑"/>
                  <a:cs typeface="微软雅黑"/>
                </a:rPr>
                <a:t>安装</a:t>
              </a:r>
              <a:endParaRPr kumimoji="1" lang="zh-CN" altLang="en-US" sz="1200" dirty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Calibri"/>
                <a:ea typeface="宋体"/>
              </a:endParaRPr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9108893" y="4996472"/>
            <a:ext cx="2463982" cy="830997"/>
            <a:chOff x="7312095" y="5006531"/>
            <a:chExt cx="2463982" cy="830997"/>
          </a:xfrm>
        </p:grpSpPr>
        <p:sp>
          <p:nvSpPr>
            <p:cNvPr id="13" name="文本框 12"/>
            <p:cNvSpPr txBox="1"/>
            <p:nvPr/>
          </p:nvSpPr>
          <p:spPr>
            <a:xfrm>
              <a:off x="7312095" y="5006531"/>
              <a:ext cx="809837" cy="83099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zh-CN" sz="4800" b="1" dirty="0" smtClean="0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Calibri"/>
                  <a:ea typeface="宋体"/>
                </a:rPr>
                <a:t>04</a:t>
              </a:r>
              <a:endParaRPr kumimoji="1" lang="zh-CN" altLang="en-US" sz="4800" b="1" dirty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Calibri"/>
                <a:ea typeface="宋体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8025851" y="5340848"/>
              <a:ext cx="1750226" cy="33855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en-US" altLang="zh-CN" sz="1600" b="1" dirty="0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微软雅黑"/>
                  <a:ea typeface="微软雅黑"/>
                  <a:cs typeface="微软雅黑"/>
                </a:rPr>
                <a:t>C/C++</a:t>
              </a:r>
              <a:r>
                <a:rPr lang="zh-CN" altLang="en-US" sz="1600" b="1" dirty="0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微软雅黑"/>
                  <a:ea typeface="微软雅黑"/>
                  <a:cs typeface="微软雅黑"/>
                </a:rPr>
                <a:t>代码补全</a:t>
              </a:r>
              <a:endParaRPr kumimoji="1" lang="zh-CN" altLang="en-US" sz="1200" dirty="0">
                <a:gradFill>
                  <a:gsLst>
                    <a:gs pos="32000">
                      <a:schemeClr val="accent2"/>
                    </a:gs>
                    <a:gs pos="0">
                      <a:schemeClr val="accent2">
                        <a:lumMod val="75000"/>
                      </a:schemeClr>
                    </a:gs>
                    <a:gs pos="69000">
                      <a:schemeClr val="accent3"/>
                    </a:gs>
                    <a:gs pos="97000">
                      <a:schemeClr val="accent4"/>
                    </a:gs>
                  </a:gsLst>
                  <a:path path="circle">
                    <a:fillToRect t="100000" r="100000"/>
                  </a:path>
                </a:gradFill>
                <a:latin typeface="Calibri"/>
                <a:ea typeface="宋体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600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5590419" y="3331281"/>
            <a:ext cx="4200352" cy="1862048"/>
            <a:chOff x="6750146" y="2193857"/>
            <a:chExt cx="4200352" cy="1862048"/>
          </a:xfrm>
        </p:grpSpPr>
        <p:sp>
          <p:nvSpPr>
            <p:cNvPr id="3" name="文本框 2"/>
            <p:cNvSpPr txBox="1"/>
            <p:nvPr/>
          </p:nvSpPr>
          <p:spPr>
            <a:xfrm>
              <a:off x="6750146" y="2193857"/>
              <a:ext cx="2237915" cy="1862048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>
                <a:defRPr sz="3200" b="1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微软雅黑"/>
                  <a:ea typeface="微软雅黑"/>
                  <a:cs typeface="微软雅黑"/>
                </a:defRPr>
              </a:lvl1pPr>
            </a:lstStyle>
            <a:p>
              <a:r>
                <a:rPr lang="en-US" altLang="zh-CN" sz="11500" dirty="0">
                  <a:solidFill>
                    <a:schemeClr val="bg1"/>
                  </a:solidFill>
                </a:rPr>
                <a:t>01</a:t>
              </a:r>
              <a:endParaRPr lang="zh-CN" altLang="en-US" sz="11500" dirty="0">
                <a:solidFill>
                  <a:schemeClr val="bg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75829" y="2832493"/>
              <a:ext cx="2274669" cy="5847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VIM</a:t>
              </a:r>
              <a:r>
                <a:rPr lang="zh-CN" altLang="en-US" sz="32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的安装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672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01</a:t>
            </a:r>
            <a:r>
              <a:rPr kumimoji="1" lang="en-US" altLang="zh-CN" dirty="0"/>
              <a:t>VIM</a:t>
            </a:r>
            <a:r>
              <a:rPr kumimoji="1" lang="zh-CN" altLang="en-US" dirty="0"/>
              <a:t>的</a:t>
            </a:r>
            <a:r>
              <a:rPr kumimoji="1" lang="zh-CN" altLang="en-US" dirty="0" smtClean="0"/>
              <a:t>安装</a:t>
            </a:r>
            <a:endParaRPr kumimoji="1"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6699" y="1193621"/>
            <a:ext cx="11477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我们的</a:t>
            </a:r>
            <a:r>
              <a:rPr lang="en-US" altLang="zh-CN" dirty="0" err="1" smtClean="0"/>
              <a:t>linux</a:t>
            </a:r>
            <a:r>
              <a:rPr lang="zh-CN" altLang="en-US" dirty="0" smtClean="0"/>
              <a:t>系统中有了编辑应用，为什么要安装</a:t>
            </a:r>
            <a:r>
              <a:rPr lang="en-US" altLang="zh-CN" dirty="0" smtClean="0"/>
              <a:t>VIM</a:t>
            </a:r>
            <a:r>
              <a:rPr lang="zh-CN" altLang="en-US" dirty="0" smtClean="0"/>
              <a:t>呢？</a:t>
            </a:r>
            <a:endParaRPr lang="en-US" altLang="zh-CN" dirty="0" smtClean="0"/>
          </a:p>
          <a:p>
            <a:r>
              <a:rPr lang="zh-CN" altLang="en-US" dirty="0"/>
              <a:t>在命令行敲入</a:t>
            </a:r>
            <a:r>
              <a:rPr lang="zh-CN" altLang="en-US" dirty="0">
                <a:solidFill>
                  <a:srgbClr val="FF0000"/>
                </a:solidFill>
              </a:rPr>
              <a:t>“</a:t>
            </a:r>
            <a:r>
              <a:rPr lang="en-US" altLang="zh-CN" dirty="0">
                <a:solidFill>
                  <a:srgbClr val="FF0000"/>
                </a:solidFill>
              </a:rPr>
              <a:t>vi”</a:t>
            </a:r>
            <a:r>
              <a:rPr lang="zh-CN" altLang="en-US" dirty="0">
                <a:solidFill>
                  <a:srgbClr val="FF0000"/>
                </a:solidFill>
              </a:rPr>
              <a:t>后按</a:t>
            </a:r>
            <a:r>
              <a:rPr lang="en-US" altLang="zh-CN" dirty="0">
                <a:solidFill>
                  <a:srgbClr val="FF0000"/>
                </a:solidFill>
              </a:rPr>
              <a:t>"tab"</a:t>
            </a:r>
            <a:r>
              <a:rPr lang="zh-CN" altLang="en-US" dirty="0">
                <a:solidFill>
                  <a:srgbClr val="FF0000"/>
                </a:solidFill>
              </a:rPr>
              <a:t>键</a:t>
            </a:r>
            <a:r>
              <a:rPr lang="zh-CN" altLang="en-US" dirty="0"/>
              <a:t>，可以看到目前系统中只安装了</a:t>
            </a:r>
            <a:r>
              <a:rPr lang="en-US" altLang="zh-CN" dirty="0"/>
              <a:t>vi</a:t>
            </a:r>
            <a:r>
              <a:rPr lang="zh-CN" altLang="en-US" dirty="0"/>
              <a:t>和</a:t>
            </a:r>
            <a:r>
              <a:rPr lang="en-US" altLang="zh-CN" dirty="0" err="1"/>
              <a:t>vim.tiny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2" y="1885235"/>
            <a:ext cx="4732337" cy="601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66699" y="2638425"/>
            <a:ext cx="117871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vim</a:t>
            </a:r>
            <a:r>
              <a:rPr lang="zh-CN" altLang="en-US" dirty="0"/>
              <a:t>是从</a:t>
            </a:r>
            <a:r>
              <a:rPr lang="en-US" altLang="zh-CN" dirty="0"/>
              <a:t>VI</a:t>
            </a:r>
            <a:r>
              <a:rPr lang="zh-CN" altLang="en-US" dirty="0"/>
              <a:t>发展而来的一个文本编辑器，功能更强大。而</a:t>
            </a:r>
            <a:r>
              <a:rPr lang="en-US" altLang="zh-CN" dirty="0" err="1"/>
              <a:t>vim.tiny</a:t>
            </a:r>
            <a:r>
              <a:rPr lang="zh-CN" altLang="en-US" dirty="0"/>
              <a:t>是</a:t>
            </a:r>
            <a:r>
              <a:rPr lang="en-US" altLang="zh-CN" dirty="0"/>
              <a:t>vim</a:t>
            </a:r>
            <a:r>
              <a:rPr lang="zh-CN" altLang="en-US" dirty="0"/>
              <a:t>的精简版，所以，安装</a:t>
            </a:r>
            <a:r>
              <a:rPr lang="en-US" altLang="zh-CN" dirty="0"/>
              <a:t>vim</a:t>
            </a:r>
            <a:r>
              <a:rPr lang="zh-CN" altLang="en-US" dirty="0"/>
              <a:t>势在必行。</a:t>
            </a:r>
          </a:p>
          <a:p>
            <a:r>
              <a:rPr lang="zh-CN" altLang="en-US" dirty="0" smtClean="0"/>
              <a:t>如何安装</a:t>
            </a:r>
            <a:r>
              <a:rPr lang="en-US" altLang="zh-CN" dirty="0" smtClean="0"/>
              <a:t>VIM</a:t>
            </a:r>
            <a:r>
              <a:rPr lang="zh-CN" altLang="en-US" dirty="0" smtClean="0"/>
              <a:t>呢？</a:t>
            </a:r>
            <a:endParaRPr lang="en-US" altLang="zh-CN" dirty="0" smtClean="0"/>
          </a:p>
          <a:p>
            <a:r>
              <a:rPr lang="en-US" altLang="zh-CN" b="1" dirty="0" err="1"/>
              <a:t>ubuntu</a:t>
            </a:r>
            <a:r>
              <a:rPr lang="zh-CN" altLang="en-US" b="1" dirty="0"/>
              <a:t>系统：</a:t>
            </a:r>
          </a:p>
          <a:p>
            <a:r>
              <a:rPr lang="zh-CN" altLang="en-US" dirty="0"/>
              <a:t>普通用户下输入命令：</a:t>
            </a:r>
            <a:r>
              <a:rPr lang="en-US" altLang="zh-CN" dirty="0" err="1">
                <a:solidFill>
                  <a:srgbClr val="FF0000"/>
                </a:solidFill>
              </a:rPr>
              <a:t>sudo</a:t>
            </a:r>
            <a:r>
              <a:rPr lang="en-US" altLang="zh-CN" dirty="0">
                <a:solidFill>
                  <a:srgbClr val="FF0000"/>
                </a:solidFill>
              </a:rPr>
              <a:t> apt-get install </a:t>
            </a:r>
            <a:r>
              <a:rPr lang="en-US" altLang="zh-CN" dirty="0" smtClean="0">
                <a:solidFill>
                  <a:srgbClr val="FF0000"/>
                </a:solidFill>
              </a:rPr>
              <a:t>vim-</a:t>
            </a:r>
            <a:r>
              <a:rPr lang="en-US" altLang="zh-CN" dirty="0" err="1" smtClean="0">
                <a:solidFill>
                  <a:srgbClr val="FF0000"/>
                </a:solidFill>
              </a:rPr>
              <a:t>gtk</a:t>
            </a:r>
            <a:r>
              <a:rPr lang="zh-CN" altLang="en-US" dirty="0" smtClean="0"/>
              <a:t>（此过程需要在连网的条件下运行，需要输入密码（密码无显示））</a:t>
            </a:r>
            <a:endParaRPr lang="en-US" altLang="zh-CN" dirty="0"/>
          </a:p>
          <a:p>
            <a:r>
              <a:rPr lang="en-US" altLang="zh-CN" b="1" dirty="0"/>
              <a:t>centos</a:t>
            </a:r>
            <a:r>
              <a:rPr lang="zh-CN" altLang="en-US" b="1" dirty="0"/>
              <a:t>系统：</a:t>
            </a:r>
          </a:p>
          <a:p>
            <a:r>
              <a:rPr lang="zh-CN" altLang="en-US" dirty="0"/>
              <a:t>普通用户下输入命令：</a:t>
            </a:r>
            <a:r>
              <a:rPr lang="en-US" altLang="zh-CN" dirty="0">
                <a:solidFill>
                  <a:srgbClr val="FF0000"/>
                </a:solidFill>
              </a:rPr>
              <a:t>yum -y install vim*</a:t>
            </a:r>
          </a:p>
          <a:p>
            <a:r>
              <a:rPr lang="zh-CN" altLang="en-US" dirty="0"/>
              <a:t>图片以</a:t>
            </a:r>
            <a:r>
              <a:rPr lang="en-US" altLang="zh-CN" dirty="0" err="1"/>
              <a:t>ubuntu</a:t>
            </a:r>
            <a:r>
              <a:rPr lang="zh-CN" altLang="en-US" dirty="0"/>
              <a:t>为</a:t>
            </a:r>
            <a:r>
              <a:rPr lang="zh-CN" altLang="en-US" dirty="0" smtClean="0"/>
              <a:t>例</a:t>
            </a:r>
            <a:endParaRPr lang="zh-CN" alt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2" y="4903887"/>
            <a:ext cx="5586413" cy="1417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674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 smtClean="0"/>
              <a:t> </a:t>
            </a:r>
            <a:r>
              <a:rPr kumimoji="1" lang="en-US" altLang="zh-CN" dirty="0"/>
              <a:t>01VIM</a:t>
            </a:r>
            <a:r>
              <a:rPr kumimoji="1" lang="zh-CN" altLang="en-US" dirty="0"/>
              <a:t>的安装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4325" y="1189178"/>
            <a:ext cx="10086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之后不需要任何操作，等待安装完成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安装</a:t>
            </a:r>
            <a:r>
              <a:rPr lang="zh-CN" altLang="en-US" dirty="0"/>
              <a:t>完成之后，在命令行敲入</a:t>
            </a:r>
            <a:r>
              <a:rPr lang="en-US" altLang="zh-CN" dirty="0"/>
              <a:t>vi</a:t>
            </a:r>
            <a:r>
              <a:rPr lang="zh-CN" altLang="en-US" dirty="0"/>
              <a:t>，</a:t>
            </a:r>
            <a:r>
              <a:rPr lang="zh-CN" altLang="en-US" dirty="0">
                <a:solidFill>
                  <a:srgbClr val="FF0000"/>
                </a:solidFill>
              </a:rPr>
              <a:t>按“</a:t>
            </a:r>
            <a:r>
              <a:rPr lang="en-US" altLang="zh-CN" dirty="0">
                <a:solidFill>
                  <a:srgbClr val="FF0000"/>
                </a:solidFill>
              </a:rPr>
              <a:t>tab”</a:t>
            </a:r>
            <a:r>
              <a:rPr lang="zh-CN" altLang="en-US" dirty="0">
                <a:solidFill>
                  <a:srgbClr val="FF0000"/>
                </a:solidFill>
              </a:rPr>
              <a:t>键</a:t>
            </a:r>
            <a:r>
              <a:rPr lang="zh-CN" altLang="en-US" dirty="0" smtClean="0">
                <a:solidFill>
                  <a:srgbClr val="FF0000"/>
                </a:solidFill>
              </a:rPr>
              <a:t>。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/>
              <a:t>可以</a:t>
            </a:r>
            <a:r>
              <a:rPr lang="zh-CN" altLang="en-US" dirty="0"/>
              <a:t>看到，已经有</a:t>
            </a:r>
            <a:r>
              <a:rPr lang="en-US" altLang="zh-CN" dirty="0"/>
              <a:t>vim</a:t>
            </a:r>
            <a:r>
              <a:rPr lang="zh-CN" altLang="en-US" dirty="0"/>
              <a:t>命令的存在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安装</a:t>
            </a:r>
            <a:r>
              <a:rPr lang="zh-CN" altLang="en-US" dirty="0"/>
              <a:t>成功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0" y="2583656"/>
            <a:ext cx="9327469" cy="1119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14325" y="3867150"/>
            <a:ext cx="9403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在安装完成后，我们进入</a:t>
            </a:r>
            <a:r>
              <a:rPr lang="en-US" altLang="zh-CN" dirty="0" smtClean="0"/>
              <a:t>VIM,</a:t>
            </a:r>
            <a:r>
              <a:rPr lang="zh-CN" altLang="en-US" dirty="0" smtClean="0"/>
              <a:t>发现</a:t>
            </a:r>
            <a:r>
              <a:rPr lang="zh-CN" altLang="en-US" dirty="0" smtClean="0">
                <a:solidFill>
                  <a:srgbClr val="FF0000"/>
                </a:solidFill>
              </a:rPr>
              <a:t>页面</a:t>
            </a:r>
            <a:r>
              <a:rPr lang="zh-CN" altLang="en-US" dirty="0" smtClean="0"/>
              <a:t>不大友好！怎么办呢？</a:t>
            </a:r>
            <a:endParaRPr lang="zh-CN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1" y="4369832"/>
            <a:ext cx="9327469" cy="1864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15577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5590419" y="3331281"/>
            <a:ext cx="4200352" cy="1862048"/>
            <a:chOff x="6750146" y="2193857"/>
            <a:chExt cx="4200352" cy="1862048"/>
          </a:xfrm>
        </p:grpSpPr>
        <p:sp>
          <p:nvSpPr>
            <p:cNvPr id="3" name="文本框 2"/>
            <p:cNvSpPr txBox="1"/>
            <p:nvPr/>
          </p:nvSpPr>
          <p:spPr>
            <a:xfrm>
              <a:off x="6750146" y="2193857"/>
              <a:ext cx="2237915" cy="1862048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>
                <a:defRPr sz="3200" b="1">
                  <a:gradFill>
                    <a:gsLst>
                      <a:gs pos="32000">
                        <a:schemeClr val="accent2"/>
                      </a:gs>
                      <a:gs pos="0">
                        <a:schemeClr val="accent2">
                          <a:lumMod val="75000"/>
                        </a:schemeClr>
                      </a:gs>
                      <a:gs pos="69000">
                        <a:schemeClr val="accent3"/>
                      </a:gs>
                      <a:gs pos="97000">
                        <a:schemeClr val="accent4"/>
                      </a:gs>
                    </a:gsLst>
                    <a:path path="circle">
                      <a:fillToRect t="100000" r="100000"/>
                    </a:path>
                  </a:gradFill>
                  <a:latin typeface="微软雅黑"/>
                  <a:ea typeface="微软雅黑"/>
                  <a:cs typeface="微软雅黑"/>
                </a:defRPr>
              </a:lvl1pPr>
            </a:lstStyle>
            <a:p>
              <a:r>
                <a:rPr lang="en-US" altLang="zh-CN" sz="11500" dirty="0" smtClean="0">
                  <a:solidFill>
                    <a:schemeClr val="bg1"/>
                  </a:solidFill>
                </a:rPr>
                <a:t>02</a:t>
              </a:r>
              <a:endParaRPr lang="zh-CN" altLang="en-US" sz="11500" dirty="0">
                <a:solidFill>
                  <a:schemeClr val="bg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8675829" y="2832493"/>
              <a:ext cx="2274669" cy="58477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32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语法高亮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256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02</a:t>
            </a:r>
            <a:r>
              <a:rPr kumimoji="1" lang="zh-CN" altLang="en-US" dirty="0"/>
              <a:t>语法高</a:t>
            </a:r>
            <a:r>
              <a:rPr kumimoji="1" lang="zh-CN" altLang="en-US" dirty="0" smtClean="0"/>
              <a:t>亮和一些简单配置</a:t>
            </a:r>
            <a:endParaRPr kumimoji="1"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00048" y="1200150"/>
            <a:ext cx="11534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我们对</a:t>
            </a:r>
            <a:r>
              <a:rPr lang="en-US" altLang="zh-CN" dirty="0" smtClean="0"/>
              <a:t>vim</a:t>
            </a:r>
            <a:r>
              <a:rPr lang="zh-CN" altLang="en-US" dirty="0"/>
              <a:t>的配置文件，按照我们的需求去修改</a:t>
            </a:r>
            <a:r>
              <a:rPr lang="zh-CN" altLang="en-US" dirty="0" smtClean="0"/>
              <a:t>它，这样做可以改变</a:t>
            </a:r>
            <a:r>
              <a:rPr lang="en-US" altLang="zh-CN" dirty="0" smtClean="0"/>
              <a:t>VIM</a:t>
            </a:r>
            <a:r>
              <a:rPr lang="zh-CN" altLang="en-US" dirty="0" smtClean="0"/>
              <a:t>的页面风格。</a:t>
            </a:r>
            <a:endParaRPr lang="zh-CN" altLang="en-US" dirty="0"/>
          </a:p>
          <a:p>
            <a:r>
              <a:rPr lang="zh-CN" altLang="en-US" dirty="0"/>
              <a:t>在命令行下，输入命令：</a:t>
            </a:r>
            <a:r>
              <a:rPr lang="en-US" altLang="zh-CN" dirty="0" err="1">
                <a:solidFill>
                  <a:srgbClr val="FF0000"/>
                </a:solidFill>
              </a:rPr>
              <a:t>sudo</a:t>
            </a:r>
            <a:r>
              <a:rPr lang="en-US" altLang="zh-CN" dirty="0">
                <a:solidFill>
                  <a:srgbClr val="FF0000"/>
                </a:solidFill>
              </a:rPr>
              <a:t> vim /</a:t>
            </a:r>
            <a:r>
              <a:rPr lang="en-US" altLang="zh-CN" dirty="0" err="1">
                <a:solidFill>
                  <a:srgbClr val="FF0000"/>
                </a:solidFill>
              </a:rPr>
              <a:t>etc</a:t>
            </a:r>
            <a:r>
              <a:rPr lang="en-US" altLang="zh-CN" dirty="0">
                <a:solidFill>
                  <a:srgbClr val="FF0000"/>
                </a:solidFill>
              </a:rPr>
              <a:t>/vim/</a:t>
            </a:r>
            <a:r>
              <a:rPr lang="en-US" altLang="zh-CN" dirty="0" err="1">
                <a:solidFill>
                  <a:srgbClr val="FF0000"/>
                </a:solidFill>
              </a:rPr>
              <a:t>vimrc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必须加上</a:t>
            </a:r>
            <a:r>
              <a:rPr lang="en-US" altLang="zh-CN" dirty="0" err="1">
                <a:solidFill>
                  <a:srgbClr val="FF0000"/>
                </a:solidFill>
              </a:rPr>
              <a:t>sudo</a:t>
            </a:r>
            <a:r>
              <a:rPr lang="zh-CN" altLang="en-US" dirty="0"/>
              <a:t>，否则你是没有权限编辑</a:t>
            </a:r>
            <a:r>
              <a:rPr lang="en-US" altLang="zh-CN" dirty="0" err="1"/>
              <a:t>vimrc</a:t>
            </a:r>
            <a:r>
              <a:rPr lang="zh-CN" altLang="en-US" dirty="0"/>
              <a:t>的。</a:t>
            </a:r>
          </a:p>
          <a:p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88" y="2256016"/>
            <a:ext cx="5532437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00048" y="2743200"/>
            <a:ext cx="84058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在这个文件中，会有这么一句：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syntax on</a:t>
            </a:r>
          </a:p>
          <a:p>
            <a:r>
              <a:rPr lang="zh-CN" altLang="en-US" dirty="0"/>
              <a:t>意思是语法高亮，如果您的被注释掉了，请“让它出来”。就像下图所示</a:t>
            </a:r>
          </a:p>
          <a:p>
            <a:endParaRPr lang="zh-CN" alt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88" y="3943529"/>
            <a:ext cx="5510213" cy="1935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3658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语法高亮和一些简单配置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9575" y="1285877"/>
            <a:ext cx="77247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下图</a:t>
            </a:r>
            <a:r>
              <a:rPr lang="zh-CN" altLang="en-US" dirty="0" smtClean="0"/>
              <a:t>为</a:t>
            </a:r>
            <a:r>
              <a:rPr lang="en-US" altLang="zh-CN" dirty="0" smtClean="0"/>
              <a:t>VIM</a:t>
            </a:r>
            <a:r>
              <a:rPr lang="zh-CN" altLang="en-US" dirty="0" smtClean="0"/>
              <a:t>的配置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请在您的</a:t>
            </a:r>
            <a:r>
              <a:rPr lang="en-US" altLang="zh-CN" dirty="0"/>
              <a:t>VIM</a:t>
            </a:r>
            <a:r>
              <a:rPr lang="zh-CN" altLang="en-US" dirty="0"/>
              <a:t>的最后一行，输入他们，可以让您的</a:t>
            </a:r>
            <a:r>
              <a:rPr lang="en-US" altLang="zh-CN" dirty="0"/>
              <a:t>VIM</a:t>
            </a:r>
            <a:r>
              <a:rPr lang="zh-CN" altLang="en-US" dirty="0"/>
              <a:t>变得更漂亮、舒服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/>
              <a:t>set nu                           // </a:t>
            </a:r>
            <a:r>
              <a:rPr lang="zh-CN" altLang="en-US" dirty="0"/>
              <a:t>在左侧行号</a:t>
            </a:r>
          </a:p>
          <a:p>
            <a:r>
              <a:rPr lang="en-US" altLang="zh-CN" dirty="0"/>
              <a:t>set </a:t>
            </a:r>
            <a:r>
              <a:rPr lang="en-US" altLang="zh-CN" dirty="0" err="1"/>
              <a:t>tabstop</a:t>
            </a:r>
            <a:r>
              <a:rPr lang="en-US" altLang="zh-CN" dirty="0"/>
              <a:t>                  //tab </a:t>
            </a:r>
            <a:r>
              <a:rPr lang="zh-CN" altLang="en-US" dirty="0"/>
              <a:t>长度设置为 </a:t>
            </a:r>
            <a:r>
              <a:rPr lang="en-US" altLang="zh-CN" dirty="0"/>
              <a:t>4</a:t>
            </a:r>
          </a:p>
          <a:p>
            <a:r>
              <a:rPr lang="en-US" altLang="zh-CN" dirty="0"/>
              <a:t>set </a:t>
            </a:r>
            <a:r>
              <a:rPr lang="en-US" altLang="zh-CN" dirty="0" err="1"/>
              <a:t>nobackup</a:t>
            </a:r>
            <a:r>
              <a:rPr lang="en-US" altLang="zh-CN" dirty="0"/>
              <a:t>               //</a:t>
            </a:r>
            <a:r>
              <a:rPr lang="zh-CN" altLang="en-US" dirty="0"/>
              <a:t>覆盖文件时不备份</a:t>
            </a:r>
          </a:p>
          <a:p>
            <a:r>
              <a:rPr lang="en-US" altLang="zh-CN" dirty="0"/>
              <a:t>set </a:t>
            </a:r>
            <a:r>
              <a:rPr lang="en-US" altLang="zh-CN" dirty="0" err="1"/>
              <a:t>cursorline</a:t>
            </a:r>
            <a:r>
              <a:rPr lang="en-US" altLang="zh-CN" dirty="0"/>
              <a:t>               //</a:t>
            </a:r>
            <a:r>
              <a:rPr lang="zh-CN" altLang="en-US" dirty="0"/>
              <a:t>突出显示当前行</a:t>
            </a:r>
          </a:p>
          <a:p>
            <a:r>
              <a:rPr lang="en-US" altLang="zh-CN" dirty="0"/>
              <a:t>set ruler                       //</a:t>
            </a:r>
            <a:r>
              <a:rPr lang="zh-CN" altLang="en-US" dirty="0"/>
              <a:t>在右下角显示光标位置的状态行</a:t>
            </a:r>
          </a:p>
          <a:p>
            <a:r>
              <a:rPr lang="en-US" altLang="zh-CN" dirty="0"/>
              <a:t>set </a:t>
            </a:r>
            <a:r>
              <a:rPr lang="en-US" altLang="zh-CN" dirty="0" err="1"/>
              <a:t>autoindent</a:t>
            </a:r>
            <a:r>
              <a:rPr lang="en-US" altLang="zh-CN" dirty="0"/>
              <a:t>             //</a:t>
            </a:r>
            <a:r>
              <a:rPr lang="zh-CN" altLang="en-US" dirty="0"/>
              <a:t>自动</a:t>
            </a:r>
            <a:r>
              <a:rPr lang="zh-CN" altLang="en-US" dirty="0" smtClean="0"/>
              <a:t>缩进</a:t>
            </a:r>
            <a:endParaRPr lang="zh-CN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669" y="3860800"/>
            <a:ext cx="5570537" cy="2163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55349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语法高亮和一些简单配置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9738" y="1296769"/>
            <a:ext cx="10734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OK</a:t>
            </a:r>
            <a:r>
              <a:rPr lang="zh-CN" altLang="en-US" dirty="0"/>
              <a:t>，我们来编写一个小程序，入下图所示，可以看出，界面已经比较美观了，</a:t>
            </a:r>
            <a:r>
              <a:rPr lang="zh-CN" altLang="en-US" dirty="0" smtClean="0"/>
              <a:t>至少可以用</a:t>
            </a:r>
            <a:r>
              <a:rPr lang="zh-CN" altLang="en-US" dirty="0"/>
              <a:t>他来写程序、看文档，还是感觉很友好的。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13" y="2138363"/>
            <a:ext cx="6589712" cy="1215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76539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清风素材 https://12sc.taobao.com/">
  <a:themeElements>
    <a:clrScheme name="自定义 8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B8D620"/>
      </a:accent1>
      <a:accent2>
        <a:srgbClr val="0A7DB6"/>
      </a:accent2>
      <a:accent3>
        <a:srgbClr val="48A9C3"/>
      </a:accent3>
      <a:accent4>
        <a:srgbClr val="5DCAB3"/>
      </a:accent4>
      <a:accent5>
        <a:srgbClr val="EBEBEB"/>
      </a:accent5>
      <a:accent6>
        <a:srgbClr val="515151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948</TotalTime>
  <Words>649</Words>
  <Application>Microsoft Office PowerPoint</Application>
  <PresentationFormat>自定义</PresentationFormat>
  <Paragraphs>86</Paragraphs>
  <Slides>18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0" baseType="lpstr">
      <vt:lpstr>清风素材 https://12sc.taobao.com/</vt:lpstr>
      <vt:lpstr>程序包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12sc.taobao.com</dc:subject>
  <dc:creator>清风素材</dc:creator>
  <cp:keywords>12sc.taobao.com</cp:keywords>
  <dc:description>12sc.taobao.com</dc:description>
  <cp:lastModifiedBy>dell</cp:lastModifiedBy>
  <cp:revision>167</cp:revision>
  <dcterms:created xsi:type="dcterms:W3CDTF">2015-08-18T02:51:41Z</dcterms:created>
  <dcterms:modified xsi:type="dcterms:W3CDTF">2018-11-08T12:35:41Z</dcterms:modified>
  <cp:category>12sc.taobao.com</cp:category>
  <cp:contentStatus>12sc.taobao.com</cp:contentStatus>
</cp:coreProperties>
</file>

<file path=docProps/thumbnail.jpeg>
</file>